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media/image7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19.jpg" ContentType="image/jpeg"/>
  <Override PartName="/ppt/media/image20.JPG" ContentType="image/jpeg"/>
  <Override PartName="/ppt/media/image21.JPG" ContentType="image/jpeg"/>
  <Override PartName="/ppt/media/image22.JPG" ContentType="image/jpeg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7.xml" ContentType="application/vnd.openxmlformats-officedocument.drawingml.diagramData+xml"/>
  <Override PartName="/ppt/diagrams/data11.xml" ContentType="application/vnd.openxmlformats-officedocument.drawingml.diagramData+xml"/>
  <Override PartName="/ppt/diagrams/data9.xml" ContentType="application/vnd.openxmlformats-officedocument.drawingml.diagramData+xml"/>
  <Override PartName="/ppt/diagrams/data15.xml" ContentType="application/vnd.openxmlformats-officedocument.drawingml.diagramData+xml"/>
  <Override PartName="/ppt/diagrams/data2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40"/>
  </p:notesMasterIdLst>
  <p:sldIdLst>
    <p:sldId id="256" r:id="rId2"/>
    <p:sldId id="259" r:id="rId3"/>
    <p:sldId id="258" r:id="rId4"/>
    <p:sldId id="299" r:id="rId5"/>
    <p:sldId id="280" r:id="rId6"/>
    <p:sldId id="281" r:id="rId7"/>
    <p:sldId id="282" r:id="rId8"/>
    <p:sldId id="283" r:id="rId9"/>
    <p:sldId id="335" r:id="rId10"/>
    <p:sldId id="330" r:id="rId11"/>
    <p:sldId id="303" r:id="rId12"/>
    <p:sldId id="319" r:id="rId13"/>
    <p:sldId id="318" r:id="rId14"/>
    <p:sldId id="316" r:id="rId15"/>
    <p:sldId id="323" r:id="rId16"/>
    <p:sldId id="325" r:id="rId17"/>
    <p:sldId id="327" r:id="rId18"/>
    <p:sldId id="326" r:id="rId19"/>
    <p:sldId id="332" r:id="rId20"/>
    <p:sldId id="329" r:id="rId21"/>
    <p:sldId id="333" r:id="rId22"/>
    <p:sldId id="338" r:id="rId23"/>
    <p:sldId id="336" r:id="rId24"/>
    <p:sldId id="328" r:id="rId25"/>
    <p:sldId id="324" r:id="rId26"/>
    <p:sldId id="320" r:id="rId27"/>
    <p:sldId id="321" r:id="rId28"/>
    <p:sldId id="306" r:id="rId29"/>
    <p:sldId id="262" r:id="rId30"/>
    <p:sldId id="340" r:id="rId31"/>
    <p:sldId id="341" r:id="rId32"/>
    <p:sldId id="342" r:id="rId33"/>
    <p:sldId id="315" r:id="rId34"/>
    <p:sldId id="339" r:id="rId35"/>
    <p:sldId id="273" r:id="rId36"/>
    <p:sldId id="266" r:id="rId37"/>
    <p:sldId id="267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2DF4"/>
    <a:srgbClr val="00C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4669"/>
  </p:normalViewPr>
  <p:slideViewPr>
    <p:cSldViewPr snapToGrid="0">
      <p:cViewPr>
        <p:scale>
          <a:sx n="56" d="100"/>
          <a:sy n="56" d="100"/>
        </p:scale>
        <p:origin x="2928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image" Target="../media/image190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1.png"/><Relationship Id="rId1" Type="http://schemas.openxmlformats.org/officeDocument/2006/relationships/image" Target="../media/image25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0.png"/><Relationship Id="rId1" Type="http://schemas.openxmlformats.org/officeDocument/2006/relationships/image" Target="../media/image120.png"/><Relationship Id="rId4" Type="http://schemas.openxmlformats.org/officeDocument/2006/relationships/image" Target="../media/image16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010F63-6488-4F52-B7EC-BAE45D617C93}" type="doc">
      <dgm:prSet loTypeId="urn:microsoft.com/office/officeart/2005/8/layout/default" loCatId="list" qsTypeId="urn:microsoft.com/office/officeart/2005/8/quickstyle/simple3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3945B47F-79AD-4ECE-8E3F-0CCB3FC92414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Problem statement</a:t>
          </a:r>
        </a:p>
      </dgm:t>
    </dgm:pt>
    <dgm:pt modelId="{67B23CC6-8985-4CF4-9E78-FF8803A91682}" type="sibTrans" cxnId="{01808AB4-C269-43DB-98E1-E61D282078E2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6C584359-D39D-4B70-A5FA-69D4970013E7}" type="parTrans" cxnId="{01808AB4-C269-43DB-98E1-E61D282078E2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02BA519D-7667-47E1-9EF6-A81E1CFE9D74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Tic Tac Toe model</a:t>
          </a:r>
        </a:p>
      </dgm:t>
    </dgm:pt>
    <dgm:pt modelId="{71A8007F-BC2A-4747-B847-554B210BE279}" type="sibTrans" cxnId="{44CB85C8-A212-4878-8A86-D06FBB85D2A2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A6FF737C-A7C1-454C-A4FB-25C73AE4D223}" type="parTrans" cxnId="{44CB85C8-A212-4878-8A86-D06FBB85D2A2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5CFD5B4F-8C48-475D-8B89-3CECD63CC659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Demo</a:t>
          </a:r>
        </a:p>
      </dgm:t>
    </dgm:pt>
    <dgm:pt modelId="{A7DC566A-31F2-471C-AA9B-521480827188}" type="sibTrans" cxnId="{8ECB85D8-CABF-45EF-8470-5ED229AC0D79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26704CB7-87FB-4FAB-B70B-9AFF1116B683}" type="parTrans" cxnId="{8ECB85D8-CABF-45EF-8470-5ED229AC0D79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44E9F259-2395-934E-A6C9-BB307DC78B40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Q learning</a:t>
          </a:r>
        </a:p>
      </dgm:t>
    </dgm:pt>
    <dgm:pt modelId="{DA76EFED-2F5E-E64F-AC48-928262D61E67}" type="parTrans" cxnId="{BAC660AE-0412-AB41-BE01-F6B4FC58C7A4}">
      <dgm:prSet/>
      <dgm:spPr/>
      <dgm:t>
        <a:bodyPr/>
        <a:lstStyle/>
        <a:p>
          <a:endParaRPr lang="en-US"/>
        </a:p>
      </dgm:t>
    </dgm:pt>
    <dgm:pt modelId="{73712BEE-6A03-684C-8A8A-1BE43152DB8F}" type="sibTrans" cxnId="{BAC660AE-0412-AB41-BE01-F6B4FC58C7A4}">
      <dgm:prSet/>
      <dgm:spPr/>
      <dgm:t>
        <a:bodyPr/>
        <a:lstStyle/>
        <a:p>
          <a:endParaRPr lang="en-US"/>
        </a:p>
      </dgm:t>
    </dgm:pt>
    <dgm:pt modelId="{035203D5-2EC5-7044-A821-A153056178C7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Updates</a:t>
          </a:r>
        </a:p>
      </dgm:t>
    </dgm:pt>
    <dgm:pt modelId="{169BE680-3110-734B-92DF-FB0E0EB4E50A}" type="parTrans" cxnId="{AA5A2C23-AFB7-F349-9482-F48DABDB2A7E}">
      <dgm:prSet/>
      <dgm:spPr/>
      <dgm:t>
        <a:bodyPr/>
        <a:lstStyle/>
        <a:p>
          <a:endParaRPr lang="en-US"/>
        </a:p>
      </dgm:t>
    </dgm:pt>
    <dgm:pt modelId="{328E5716-CAEF-9949-97B2-D48E2FF57C45}" type="sibTrans" cxnId="{AA5A2C23-AFB7-F349-9482-F48DABDB2A7E}">
      <dgm:prSet/>
      <dgm:spPr/>
      <dgm:t>
        <a:bodyPr/>
        <a:lstStyle/>
        <a:p>
          <a:endParaRPr lang="en-US"/>
        </a:p>
      </dgm:t>
    </dgm:pt>
    <dgm:pt modelId="{CAB9272A-EEC2-4108-B999-D02B8F193F0D}" type="pres">
      <dgm:prSet presAssocID="{F5010F63-6488-4F52-B7EC-BAE45D617C93}" presName="diagram" presStyleCnt="0">
        <dgm:presLayoutVars>
          <dgm:dir/>
          <dgm:resizeHandles val="exact"/>
        </dgm:presLayoutVars>
      </dgm:prSet>
      <dgm:spPr/>
    </dgm:pt>
    <dgm:pt modelId="{9605F2F0-C7DE-4797-98F1-E64C1E5DC860}" type="pres">
      <dgm:prSet presAssocID="{3945B47F-79AD-4ECE-8E3F-0CCB3FC92414}" presName="node" presStyleLbl="node1" presStyleIdx="0" presStyleCnt="5">
        <dgm:presLayoutVars>
          <dgm:bulletEnabled val="1"/>
        </dgm:presLayoutVars>
      </dgm:prSet>
      <dgm:spPr/>
    </dgm:pt>
    <dgm:pt modelId="{FF961FB8-A3B0-4EDE-9F53-B8CDAA71F075}" type="pres">
      <dgm:prSet presAssocID="{67B23CC6-8985-4CF4-9E78-FF8803A91682}" presName="sibTrans" presStyleCnt="0"/>
      <dgm:spPr/>
    </dgm:pt>
    <dgm:pt modelId="{3E6FC084-199F-4966-9F9D-3F6AF19BAB30}" type="pres">
      <dgm:prSet presAssocID="{02BA519D-7667-47E1-9EF6-A81E1CFE9D74}" presName="node" presStyleLbl="node1" presStyleIdx="1" presStyleCnt="5">
        <dgm:presLayoutVars>
          <dgm:bulletEnabled val="1"/>
        </dgm:presLayoutVars>
      </dgm:prSet>
      <dgm:spPr/>
    </dgm:pt>
    <dgm:pt modelId="{B2192421-93DD-4FE8-91FD-00783EB6318B}" type="pres">
      <dgm:prSet presAssocID="{71A8007F-BC2A-4747-B847-554B210BE279}" presName="sibTrans" presStyleCnt="0"/>
      <dgm:spPr/>
    </dgm:pt>
    <dgm:pt modelId="{859214F7-ADE7-DA48-BFA8-51BD701006CD}" type="pres">
      <dgm:prSet presAssocID="{44E9F259-2395-934E-A6C9-BB307DC78B40}" presName="node" presStyleLbl="node1" presStyleIdx="2" presStyleCnt="5">
        <dgm:presLayoutVars>
          <dgm:bulletEnabled val="1"/>
        </dgm:presLayoutVars>
      </dgm:prSet>
      <dgm:spPr/>
    </dgm:pt>
    <dgm:pt modelId="{00B9C162-C4D2-B447-915A-A9E8B1564EC9}" type="pres">
      <dgm:prSet presAssocID="{73712BEE-6A03-684C-8A8A-1BE43152DB8F}" presName="sibTrans" presStyleCnt="0"/>
      <dgm:spPr/>
    </dgm:pt>
    <dgm:pt modelId="{74F3ECEC-6C78-AC40-8B59-9AC4006347DE}" type="pres">
      <dgm:prSet presAssocID="{035203D5-2EC5-7044-A821-A153056178C7}" presName="node" presStyleLbl="node1" presStyleIdx="3" presStyleCnt="5">
        <dgm:presLayoutVars>
          <dgm:bulletEnabled val="1"/>
        </dgm:presLayoutVars>
      </dgm:prSet>
      <dgm:spPr/>
    </dgm:pt>
    <dgm:pt modelId="{67C290B5-B752-4948-B3CF-2B0D7D5D8ED9}" type="pres">
      <dgm:prSet presAssocID="{328E5716-CAEF-9949-97B2-D48E2FF57C45}" presName="sibTrans" presStyleCnt="0"/>
      <dgm:spPr/>
    </dgm:pt>
    <dgm:pt modelId="{0DAB9D7B-95B6-43F5-BC10-BBCC71242331}" type="pres">
      <dgm:prSet presAssocID="{5CFD5B4F-8C48-475D-8B89-3CECD63CC659}" presName="node" presStyleLbl="node1" presStyleIdx="4" presStyleCnt="5" custLinFactNeighborX="-198" custLinFactNeighborY="744">
        <dgm:presLayoutVars>
          <dgm:bulletEnabled val="1"/>
        </dgm:presLayoutVars>
      </dgm:prSet>
      <dgm:spPr/>
    </dgm:pt>
  </dgm:ptLst>
  <dgm:cxnLst>
    <dgm:cxn modelId="{ED18DB13-1148-8D4A-B008-EF373B7238BA}" type="presOf" srcId="{035203D5-2EC5-7044-A821-A153056178C7}" destId="{74F3ECEC-6C78-AC40-8B59-9AC4006347DE}" srcOrd="0" destOrd="0" presId="urn:microsoft.com/office/officeart/2005/8/layout/default"/>
    <dgm:cxn modelId="{AA5A2C23-AFB7-F349-9482-F48DABDB2A7E}" srcId="{F5010F63-6488-4F52-B7EC-BAE45D617C93}" destId="{035203D5-2EC5-7044-A821-A153056178C7}" srcOrd="3" destOrd="0" parTransId="{169BE680-3110-734B-92DF-FB0E0EB4E50A}" sibTransId="{328E5716-CAEF-9949-97B2-D48E2FF57C45}"/>
    <dgm:cxn modelId="{AC50C769-C972-1D4D-B067-A2763FBDE0B0}" type="presOf" srcId="{3945B47F-79AD-4ECE-8E3F-0CCB3FC92414}" destId="{9605F2F0-C7DE-4797-98F1-E64C1E5DC860}" srcOrd="0" destOrd="0" presId="urn:microsoft.com/office/officeart/2005/8/layout/default"/>
    <dgm:cxn modelId="{B7A1DC70-D31F-8542-96DC-E73DF3B340FD}" type="presOf" srcId="{5CFD5B4F-8C48-475D-8B89-3CECD63CC659}" destId="{0DAB9D7B-95B6-43F5-BC10-BBCC71242331}" srcOrd="0" destOrd="0" presId="urn:microsoft.com/office/officeart/2005/8/layout/default"/>
    <dgm:cxn modelId="{B066FB96-60FD-D44D-A0A9-F492A0075576}" type="presOf" srcId="{44E9F259-2395-934E-A6C9-BB307DC78B40}" destId="{859214F7-ADE7-DA48-BFA8-51BD701006CD}" srcOrd="0" destOrd="0" presId="urn:microsoft.com/office/officeart/2005/8/layout/default"/>
    <dgm:cxn modelId="{BAC660AE-0412-AB41-BE01-F6B4FC58C7A4}" srcId="{F5010F63-6488-4F52-B7EC-BAE45D617C93}" destId="{44E9F259-2395-934E-A6C9-BB307DC78B40}" srcOrd="2" destOrd="0" parTransId="{DA76EFED-2F5E-E64F-AC48-928262D61E67}" sibTransId="{73712BEE-6A03-684C-8A8A-1BE43152DB8F}"/>
    <dgm:cxn modelId="{01808AB4-C269-43DB-98E1-E61D282078E2}" srcId="{F5010F63-6488-4F52-B7EC-BAE45D617C93}" destId="{3945B47F-79AD-4ECE-8E3F-0CCB3FC92414}" srcOrd="0" destOrd="0" parTransId="{6C584359-D39D-4B70-A5FA-69D4970013E7}" sibTransId="{67B23CC6-8985-4CF4-9E78-FF8803A91682}"/>
    <dgm:cxn modelId="{44CB85C8-A212-4878-8A86-D06FBB85D2A2}" srcId="{F5010F63-6488-4F52-B7EC-BAE45D617C93}" destId="{02BA519D-7667-47E1-9EF6-A81E1CFE9D74}" srcOrd="1" destOrd="0" parTransId="{A6FF737C-A7C1-454C-A4FB-25C73AE4D223}" sibTransId="{71A8007F-BC2A-4747-B847-554B210BE279}"/>
    <dgm:cxn modelId="{9F2566D4-0E57-0547-850F-A2B7E681E04C}" type="presOf" srcId="{02BA519D-7667-47E1-9EF6-A81E1CFE9D74}" destId="{3E6FC084-199F-4966-9F9D-3F6AF19BAB30}" srcOrd="0" destOrd="0" presId="urn:microsoft.com/office/officeart/2005/8/layout/default"/>
    <dgm:cxn modelId="{8ECB85D8-CABF-45EF-8470-5ED229AC0D79}" srcId="{F5010F63-6488-4F52-B7EC-BAE45D617C93}" destId="{5CFD5B4F-8C48-475D-8B89-3CECD63CC659}" srcOrd="4" destOrd="0" parTransId="{26704CB7-87FB-4FAB-B70B-9AFF1116B683}" sibTransId="{A7DC566A-31F2-471C-AA9B-521480827188}"/>
    <dgm:cxn modelId="{BEB06DF4-5C43-8F44-9614-AAACD1EDB6AF}" type="presOf" srcId="{F5010F63-6488-4F52-B7EC-BAE45D617C93}" destId="{CAB9272A-EEC2-4108-B999-D02B8F193F0D}" srcOrd="0" destOrd="0" presId="urn:microsoft.com/office/officeart/2005/8/layout/default"/>
    <dgm:cxn modelId="{9F682DB8-4B9E-4B47-BB8B-79326E3A4CE4}" type="presParOf" srcId="{CAB9272A-EEC2-4108-B999-D02B8F193F0D}" destId="{9605F2F0-C7DE-4797-98F1-E64C1E5DC860}" srcOrd="0" destOrd="0" presId="urn:microsoft.com/office/officeart/2005/8/layout/default"/>
    <dgm:cxn modelId="{AD1B6340-DDA4-D946-A1D2-1BB50EE31DAF}" type="presParOf" srcId="{CAB9272A-EEC2-4108-B999-D02B8F193F0D}" destId="{FF961FB8-A3B0-4EDE-9F53-B8CDAA71F075}" srcOrd="1" destOrd="0" presId="urn:microsoft.com/office/officeart/2005/8/layout/default"/>
    <dgm:cxn modelId="{FAACC533-7C9B-8C4A-B6C2-7F0D393014E4}" type="presParOf" srcId="{CAB9272A-EEC2-4108-B999-D02B8F193F0D}" destId="{3E6FC084-199F-4966-9F9D-3F6AF19BAB30}" srcOrd="2" destOrd="0" presId="urn:microsoft.com/office/officeart/2005/8/layout/default"/>
    <dgm:cxn modelId="{623FD4BB-C661-0944-84F9-460C72B32AC3}" type="presParOf" srcId="{CAB9272A-EEC2-4108-B999-D02B8F193F0D}" destId="{B2192421-93DD-4FE8-91FD-00783EB6318B}" srcOrd="3" destOrd="0" presId="urn:microsoft.com/office/officeart/2005/8/layout/default"/>
    <dgm:cxn modelId="{605CF1DB-8596-E847-AFAE-9AA8B0B6F991}" type="presParOf" srcId="{CAB9272A-EEC2-4108-B999-D02B8F193F0D}" destId="{859214F7-ADE7-DA48-BFA8-51BD701006CD}" srcOrd="4" destOrd="0" presId="urn:microsoft.com/office/officeart/2005/8/layout/default"/>
    <dgm:cxn modelId="{CE849D2E-B010-2D4F-AC2B-0470BAD2996A}" type="presParOf" srcId="{CAB9272A-EEC2-4108-B999-D02B8F193F0D}" destId="{00B9C162-C4D2-B447-915A-A9E8B1564EC9}" srcOrd="5" destOrd="0" presId="urn:microsoft.com/office/officeart/2005/8/layout/default"/>
    <dgm:cxn modelId="{62A485BC-986F-2E44-BE4C-28FDC1F7C2D8}" type="presParOf" srcId="{CAB9272A-EEC2-4108-B999-D02B8F193F0D}" destId="{74F3ECEC-6C78-AC40-8B59-9AC4006347DE}" srcOrd="6" destOrd="0" presId="urn:microsoft.com/office/officeart/2005/8/layout/default"/>
    <dgm:cxn modelId="{D56BA7AE-CFAC-2C4E-B366-ACCE4A3B367D}" type="presParOf" srcId="{CAB9272A-EEC2-4108-B999-D02B8F193F0D}" destId="{67C290B5-B752-4948-B3CF-2B0D7D5D8ED9}" srcOrd="7" destOrd="0" presId="urn:microsoft.com/office/officeart/2005/8/layout/default"/>
    <dgm:cxn modelId="{3916669B-6E83-984A-8FB4-2E35FDAD8447}" type="presParOf" srcId="{CAB9272A-EEC2-4108-B999-D02B8F193F0D}" destId="{0DAB9D7B-95B6-43F5-BC10-BBCC7124233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7F9199D-023F-AD42-952C-7AD522268F1F}" type="doc">
      <dgm:prSet loTypeId="urn:microsoft.com/office/officeart/2005/8/layout/vProcess5" loCatId="list" qsTypeId="urn:microsoft.com/office/officeart/2005/8/quickstyle/simple3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7350FA9A-BCD5-BB4B-9C20-28523EDF12E3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Greedy epsilon strategy causes the game to choose randomly even when the Q values are learnt. </a:t>
          </a:r>
        </a:p>
      </dgm:t>
    </dgm:pt>
    <dgm:pt modelId="{34749BA1-90BD-9F43-ABF8-D6E1CFB5ED66}" type="sibTrans" cxnId="{45A80DE7-9633-D24B-84F5-5CD7BB725575}">
      <dgm:prSet/>
      <dgm:spPr/>
      <dgm:t>
        <a:bodyPr/>
        <a:lstStyle/>
        <a:p>
          <a:endParaRPr lang="en-US"/>
        </a:p>
      </dgm:t>
    </dgm:pt>
    <dgm:pt modelId="{7DE85F65-EF5D-274C-BF63-602275AC4C33}" type="parTrans" cxnId="{45A80DE7-9633-D24B-84F5-5CD7BB725575}">
      <dgm:prSet/>
      <dgm:spPr/>
      <dgm:t>
        <a:bodyPr/>
        <a:lstStyle/>
        <a:p>
          <a:endParaRPr lang="en-US"/>
        </a:p>
      </dgm:t>
    </dgm:pt>
    <dgm:pt modelId="{CED86DF0-AE06-2B4C-9C72-218C757CA391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Decay the value of epsilon over time linearly</a:t>
          </a:r>
        </a:p>
      </dgm:t>
    </dgm:pt>
    <dgm:pt modelId="{E5B17204-E5AD-E143-9C87-A1EC3BC34289}" type="parTrans" cxnId="{7296E565-490A-9D43-B4FB-5ADE719EEA39}">
      <dgm:prSet/>
      <dgm:spPr/>
      <dgm:t>
        <a:bodyPr/>
        <a:lstStyle/>
        <a:p>
          <a:endParaRPr lang="en-US"/>
        </a:p>
      </dgm:t>
    </dgm:pt>
    <dgm:pt modelId="{EAF03C89-8E70-EC4C-A7FA-6AE64308597A}" type="sibTrans" cxnId="{7296E565-490A-9D43-B4FB-5ADE719EEA3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47E21EC-FEEA-944B-A8AF-9397539B4545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Step 1: Determine at what stage of training the Q player is in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</m:oMath>
                </m:oMathPara>
              </a14:m>
              <a:endParaRPr lang="en-US" sz="2000" dirty="0">
                <a:latin typeface="Times" pitchFamily="2" charset="0"/>
              </a:endParaRPr>
            </a:p>
          </dgm:t>
        </dgm:pt>
      </mc:Choice>
      <mc:Fallback xmlns="">
        <dgm:pt modelId="{D47E21EC-FEEA-944B-A8AF-9397539B4545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Step 1: Determine at what stage of training the Q player is in</a:t>
              </a:r>
            </a:p>
            <a:p>
              <a:pPr/>
              <a:r>
                <a:rPr lang="en-US" sz="2000" b="0" i="0">
                  <a:latin typeface="Cambria Math" panose="02040503050406030204" pitchFamily="18" charset="0"/>
                </a:rPr>
                <a:t>𝑟=𝑁−𝑛_𝑠𝑡𝑒𝑝𝑠</a:t>
              </a:r>
              <a:endParaRPr lang="en-US" sz="2000" dirty="0">
                <a:latin typeface="Times" pitchFamily="2" charset="0"/>
              </a:endParaRPr>
            </a:p>
          </dgm:t>
        </dgm:pt>
      </mc:Fallback>
    </mc:AlternateContent>
    <dgm:pt modelId="{34653253-043D-D043-A034-DDDEA60A0E17}" type="parTrans" cxnId="{3C13F4E8-0EA4-8944-9742-A051C3264C0D}">
      <dgm:prSet/>
      <dgm:spPr/>
      <dgm:t>
        <a:bodyPr/>
        <a:lstStyle/>
        <a:p>
          <a:endParaRPr lang="en-US"/>
        </a:p>
      </dgm:t>
    </dgm:pt>
    <dgm:pt modelId="{8037CBA3-A0E7-1047-89F1-3F12D098B129}" type="sibTrans" cxnId="{3C13F4E8-0EA4-8944-9742-A051C3264C0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E7A7139-BED4-F842-A885-504BEF59D081}">
          <dgm:prSet custT="1"/>
          <dgm:spPr/>
          <dgm:t>
            <a:bodyPr anchor="ctr"/>
            <a:lstStyle/>
            <a:p>
              <a:pPr>
                <a:lnSpc>
                  <a:spcPct val="100000"/>
                </a:lnSpc>
              </a:pPr>
              <a:r>
                <a:rPr lang="en-US" sz="2000" dirty="0">
                  <a:latin typeface="Times" pitchFamily="2" charset="0"/>
                </a:rPr>
                <a:t>Step 2: Compute </a:t>
              </a:r>
              <a14:m>
                <m:oMath xmlns:m="http://schemas.openxmlformats.org/officeDocument/2006/math">
                  <m:r>
                    <a:rPr lang="en-US" sz="2000" b="0" i="1" smtClean="0">
                      <a:latin typeface="Cambria Math" panose="02040503050406030204" pitchFamily="18" charset="0"/>
                    </a:rPr>
                    <m:t>𝜖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e>
                  </m:d>
                  <m:r>
                    <a:rPr lang="en-US" sz="2000" b="0" i="1" smtClean="0">
                      <a:latin typeface="Cambria Math" panose="02040503050406030204" pitchFamily="18" charset="0"/>
                    </a:rPr>
                    <m:t>𝑟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+</m:t>
                  </m:r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𝑒𝑛𝑑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endParaRPr lang="en-US" sz="2000" b="0" dirty="0">
                <a:latin typeface="Times" pitchFamily="2" charset="0"/>
              </a:endParaRPr>
            </a:p>
          </dgm:t>
        </dgm:pt>
      </mc:Choice>
      <mc:Fallback xmlns="">
        <dgm:pt modelId="{6E7A7139-BED4-F842-A885-504BEF59D081}">
          <dgm:prSet custT="1"/>
          <dgm:spPr/>
          <dgm:t>
            <a:bodyPr anchor="ctr"/>
            <a:lstStyle/>
            <a:p>
              <a:pPr>
                <a:lnSpc>
                  <a:spcPct val="100000"/>
                </a:lnSpc>
              </a:pPr>
              <a:r>
                <a:rPr lang="en-US" sz="2000" dirty="0">
                  <a:latin typeface="Times" pitchFamily="2" charset="0"/>
                </a:rPr>
                <a:t>Step 2: Compute </a:t>
              </a:r>
              <a:r>
                <a:rPr lang="en-US" sz="2000" b="0" i="0">
                  <a:latin typeface="Cambria Math" panose="02040503050406030204" pitchFamily="18" charset="0"/>
                </a:rPr>
                <a:t>𝜖=(𝜖_𝑖𝑛𝑖𝑡−𝜖_𝑒𝑛𝑑 )𝑟+𝜖_𝑒𝑛𝑑  </a:t>
              </a:r>
              <a:endParaRPr lang="en-US" sz="2000" b="0" dirty="0">
                <a:latin typeface="Times" pitchFamily="2" charset="0"/>
              </a:endParaRPr>
            </a:p>
          </dgm:t>
        </dgm:pt>
      </mc:Fallback>
    </mc:AlternateContent>
    <dgm:pt modelId="{059740D8-2923-144C-978C-0554171F725F}" type="parTrans" cxnId="{21D6F027-2657-464E-8114-A1B6A15AEBD8}">
      <dgm:prSet/>
      <dgm:spPr/>
      <dgm:t>
        <a:bodyPr/>
        <a:lstStyle/>
        <a:p>
          <a:endParaRPr lang="en-US"/>
        </a:p>
      </dgm:t>
    </dgm:pt>
    <dgm:pt modelId="{00FE5B3B-750B-BB4A-AD44-7148729B9A70}" type="sibTrans" cxnId="{21D6F027-2657-464E-8114-A1B6A15AEBD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3AB2DB2-FDAE-994C-B4A9-6D637F462859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en-US" sz="2000" dirty="0">
                  <a:latin typeface="Times" pitchFamily="2" charset="0"/>
                </a:rPr>
                <a:t>If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𝑛</m:t>
                  </m:r>
                  <m:r>
                    <a:rPr lang="en-US" sz="2000" i="1">
                      <a:latin typeface="Cambria Math" panose="02040503050406030204" pitchFamily="18" charset="0"/>
                    </a:rPr>
                    <m:t>&gt;</m:t>
                  </m:r>
                  <m:r>
                    <a:rPr lang="en-US" sz="2000" i="1">
                      <a:latin typeface="Cambria Math" panose="02040503050406030204" pitchFamily="18" charset="0"/>
                    </a:rPr>
                    <m:t>𝜖</m:t>
                  </m:r>
                </m:oMath>
              </a14:m>
              <a:r>
                <a:rPr lang="en-US" sz="2000" dirty="0">
                  <a:latin typeface="Times" pitchFamily="2" charset="0"/>
                </a:rPr>
                <a:t>, the agent chooses its next step via exploitation Otherwise, the agent chooses action via exploration</a:t>
              </a:r>
              <a:endParaRPr lang="en-US" sz="2000" b="0" dirty="0">
                <a:latin typeface="Times" pitchFamily="2" charset="0"/>
              </a:endParaRPr>
            </a:p>
          </dgm:t>
        </dgm:pt>
      </mc:Choice>
      <mc:Fallback xmlns="">
        <dgm:pt modelId="{B3AB2DB2-FDAE-994C-B4A9-6D637F462859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en-US" sz="2000" dirty="0">
                  <a:latin typeface="Times" pitchFamily="2" charset="0"/>
                </a:rPr>
                <a:t>If </a:t>
              </a:r>
              <a:r>
                <a:rPr lang="en-US" sz="2000" i="0">
                  <a:latin typeface="Cambria Math" panose="02040503050406030204" pitchFamily="18" charset="0"/>
                </a:rPr>
                <a:t>𝑛&gt;𝜖</a:t>
              </a:r>
              <a:r>
                <a:rPr lang="en-US" sz="2000" dirty="0">
                  <a:latin typeface="Times" pitchFamily="2" charset="0"/>
                </a:rPr>
                <a:t>, the agent chooses its next step via exploitation Otherwise, the agent chooses action via exploration</a:t>
              </a:r>
              <a:endParaRPr lang="en-US" sz="2000" b="0" dirty="0">
                <a:latin typeface="Times" pitchFamily="2" charset="0"/>
              </a:endParaRPr>
            </a:p>
          </dgm:t>
        </dgm:pt>
      </mc:Fallback>
    </mc:AlternateContent>
    <dgm:pt modelId="{15BCAA28-214E-3549-B161-493A44ED6556}" type="parTrans" cxnId="{FDECCFD3-4FA1-7849-9E2E-E2F893F959AB}">
      <dgm:prSet/>
      <dgm:spPr/>
      <dgm:t>
        <a:bodyPr/>
        <a:lstStyle/>
        <a:p>
          <a:endParaRPr lang="en-US"/>
        </a:p>
      </dgm:t>
    </dgm:pt>
    <dgm:pt modelId="{AC0A812A-B6B2-B54E-8E36-DA08F77F6960}" type="sibTrans" cxnId="{FDECCFD3-4FA1-7849-9E2E-E2F893F959AB}">
      <dgm:prSet/>
      <dgm:spPr/>
      <dgm:t>
        <a:bodyPr/>
        <a:lstStyle/>
        <a:p>
          <a:endParaRPr lang="en-US"/>
        </a:p>
      </dgm:t>
    </dgm:pt>
    <dgm:pt modelId="{B8F06440-FBCD-5A4B-B88C-3C66AB3FB859}" type="pres">
      <dgm:prSet presAssocID="{F7F9199D-023F-AD42-952C-7AD522268F1F}" presName="outerComposite" presStyleCnt="0">
        <dgm:presLayoutVars>
          <dgm:chMax val="5"/>
          <dgm:dir/>
          <dgm:resizeHandles val="exact"/>
        </dgm:presLayoutVars>
      </dgm:prSet>
      <dgm:spPr/>
    </dgm:pt>
    <dgm:pt modelId="{9919F845-71AA-9443-8287-E39FA9A4AC0D}" type="pres">
      <dgm:prSet presAssocID="{F7F9199D-023F-AD42-952C-7AD522268F1F}" presName="dummyMaxCanvas" presStyleCnt="0">
        <dgm:presLayoutVars/>
      </dgm:prSet>
      <dgm:spPr/>
    </dgm:pt>
    <dgm:pt modelId="{87F0CD80-C841-AA45-9C89-B0B97E38DB35}" type="pres">
      <dgm:prSet presAssocID="{F7F9199D-023F-AD42-952C-7AD522268F1F}" presName="FiveNodes_1" presStyleLbl="node1" presStyleIdx="0" presStyleCnt="5">
        <dgm:presLayoutVars>
          <dgm:bulletEnabled val="1"/>
        </dgm:presLayoutVars>
      </dgm:prSet>
      <dgm:spPr/>
    </dgm:pt>
    <dgm:pt modelId="{95FDF7E0-3B91-0342-B04F-9CAE12EA8C08}" type="pres">
      <dgm:prSet presAssocID="{F7F9199D-023F-AD42-952C-7AD522268F1F}" presName="FiveNodes_2" presStyleLbl="node1" presStyleIdx="1" presStyleCnt="5">
        <dgm:presLayoutVars>
          <dgm:bulletEnabled val="1"/>
        </dgm:presLayoutVars>
      </dgm:prSet>
      <dgm:spPr/>
    </dgm:pt>
    <dgm:pt modelId="{5DFE5587-95BF-9444-B13C-3B0E198FF7C6}" type="pres">
      <dgm:prSet presAssocID="{F7F9199D-023F-AD42-952C-7AD522268F1F}" presName="FiveNodes_3" presStyleLbl="node1" presStyleIdx="2" presStyleCnt="5">
        <dgm:presLayoutVars>
          <dgm:bulletEnabled val="1"/>
        </dgm:presLayoutVars>
      </dgm:prSet>
      <dgm:spPr/>
    </dgm:pt>
    <dgm:pt modelId="{0F1B4735-B7E4-2B46-8F0D-C2BD902BDAAD}" type="pres">
      <dgm:prSet presAssocID="{F7F9199D-023F-AD42-952C-7AD522268F1F}" presName="FiveNodes_4" presStyleLbl="node1" presStyleIdx="3" presStyleCnt="5">
        <dgm:presLayoutVars>
          <dgm:bulletEnabled val="1"/>
        </dgm:presLayoutVars>
      </dgm:prSet>
      <dgm:spPr/>
    </dgm:pt>
    <dgm:pt modelId="{F486D067-D1B8-4447-8A6D-F4314B3F6458}" type="pres">
      <dgm:prSet presAssocID="{F7F9199D-023F-AD42-952C-7AD522268F1F}" presName="FiveNodes_5" presStyleLbl="node1" presStyleIdx="4" presStyleCnt="5">
        <dgm:presLayoutVars>
          <dgm:bulletEnabled val="1"/>
        </dgm:presLayoutVars>
      </dgm:prSet>
      <dgm:spPr/>
    </dgm:pt>
    <dgm:pt modelId="{F950AA51-E518-6747-B5B1-4C3299E27953}" type="pres">
      <dgm:prSet presAssocID="{F7F9199D-023F-AD42-952C-7AD522268F1F}" presName="FiveConn_1-2" presStyleLbl="fgAccFollowNode1" presStyleIdx="0" presStyleCnt="4">
        <dgm:presLayoutVars>
          <dgm:bulletEnabled val="1"/>
        </dgm:presLayoutVars>
      </dgm:prSet>
      <dgm:spPr/>
    </dgm:pt>
    <dgm:pt modelId="{8789FFBE-D2E5-8A41-BBF0-B0ECF5A8E456}" type="pres">
      <dgm:prSet presAssocID="{F7F9199D-023F-AD42-952C-7AD522268F1F}" presName="FiveConn_2-3" presStyleLbl="fgAccFollowNode1" presStyleIdx="1" presStyleCnt="4">
        <dgm:presLayoutVars>
          <dgm:bulletEnabled val="1"/>
        </dgm:presLayoutVars>
      </dgm:prSet>
      <dgm:spPr/>
    </dgm:pt>
    <dgm:pt modelId="{E7916788-8BD5-4F49-B23D-1FC19A3812E0}" type="pres">
      <dgm:prSet presAssocID="{F7F9199D-023F-AD42-952C-7AD522268F1F}" presName="FiveConn_3-4" presStyleLbl="fgAccFollowNode1" presStyleIdx="2" presStyleCnt="4">
        <dgm:presLayoutVars>
          <dgm:bulletEnabled val="1"/>
        </dgm:presLayoutVars>
      </dgm:prSet>
      <dgm:spPr/>
    </dgm:pt>
    <dgm:pt modelId="{E2D24900-1033-DA47-B4A2-197C302BF34A}" type="pres">
      <dgm:prSet presAssocID="{F7F9199D-023F-AD42-952C-7AD522268F1F}" presName="FiveConn_4-5" presStyleLbl="fgAccFollowNode1" presStyleIdx="3" presStyleCnt="4">
        <dgm:presLayoutVars>
          <dgm:bulletEnabled val="1"/>
        </dgm:presLayoutVars>
      </dgm:prSet>
      <dgm:spPr/>
    </dgm:pt>
    <dgm:pt modelId="{FD5F57BE-C004-764B-B854-2EA40EA3EBA7}" type="pres">
      <dgm:prSet presAssocID="{F7F9199D-023F-AD42-952C-7AD522268F1F}" presName="FiveNodes_1_text" presStyleLbl="node1" presStyleIdx="4" presStyleCnt="5">
        <dgm:presLayoutVars>
          <dgm:bulletEnabled val="1"/>
        </dgm:presLayoutVars>
      </dgm:prSet>
      <dgm:spPr/>
    </dgm:pt>
    <dgm:pt modelId="{8004131D-3858-DF47-BBE1-909F8BCF2970}" type="pres">
      <dgm:prSet presAssocID="{F7F9199D-023F-AD42-952C-7AD522268F1F}" presName="FiveNodes_2_text" presStyleLbl="node1" presStyleIdx="4" presStyleCnt="5">
        <dgm:presLayoutVars>
          <dgm:bulletEnabled val="1"/>
        </dgm:presLayoutVars>
      </dgm:prSet>
      <dgm:spPr/>
    </dgm:pt>
    <dgm:pt modelId="{346F3956-BF7A-7549-B7FA-D35533D6F919}" type="pres">
      <dgm:prSet presAssocID="{F7F9199D-023F-AD42-952C-7AD522268F1F}" presName="FiveNodes_3_text" presStyleLbl="node1" presStyleIdx="4" presStyleCnt="5">
        <dgm:presLayoutVars>
          <dgm:bulletEnabled val="1"/>
        </dgm:presLayoutVars>
      </dgm:prSet>
      <dgm:spPr/>
    </dgm:pt>
    <dgm:pt modelId="{B457A7AF-26C3-1843-A261-0116A1BA949E}" type="pres">
      <dgm:prSet presAssocID="{F7F9199D-023F-AD42-952C-7AD522268F1F}" presName="FiveNodes_4_text" presStyleLbl="node1" presStyleIdx="4" presStyleCnt="5">
        <dgm:presLayoutVars>
          <dgm:bulletEnabled val="1"/>
        </dgm:presLayoutVars>
      </dgm:prSet>
      <dgm:spPr/>
    </dgm:pt>
    <dgm:pt modelId="{7A1AE50B-0B27-4440-85A4-6ACDE8EE3DCB}" type="pres">
      <dgm:prSet presAssocID="{F7F9199D-023F-AD42-952C-7AD522268F1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76D8D0E-1500-2E43-982B-E6AE6707B40F}" type="presOf" srcId="{7350FA9A-BCD5-BB4B-9C20-28523EDF12E3}" destId="{87F0CD80-C841-AA45-9C89-B0B97E38DB35}" srcOrd="0" destOrd="0" presId="urn:microsoft.com/office/officeart/2005/8/layout/vProcess5"/>
    <dgm:cxn modelId="{571A4210-4C09-224A-9FB0-072B65A53EDE}" type="presOf" srcId="{B3AB2DB2-FDAE-994C-B4A9-6D637F462859}" destId="{F486D067-D1B8-4447-8A6D-F4314B3F6458}" srcOrd="0" destOrd="0" presId="urn:microsoft.com/office/officeart/2005/8/layout/vProcess5"/>
    <dgm:cxn modelId="{21D6F027-2657-464E-8114-A1B6A15AEBD8}" srcId="{F7F9199D-023F-AD42-952C-7AD522268F1F}" destId="{6E7A7139-BED4-F842-A885-504BEF59D081}" srcOrd="3" destOrd="0" parTransId="{059740D8-2923-144C-978C-0554171F725F}" sibTransId="{00FE5B3B-750B-BB4A-AD44-7148729B9A70}"/>
    <dgm:cxn modelId="{7569832D-95FC-D643-B520-B46944063862}" type="presOf" srcId="{6E7A7139-BED4-F842-A885-504BEF59D081}" destId="{0F1B4735-B7E4-2B46-8F0D-C2BD902BDAAD}" srcOrd="0" destOrd="0" presId="urn:microsoft.com/office/officeart/2005/8/layout/vProcess5"/>
    <dgm:cxn modelId="{6794E845-8ED8-D54C-A7FC-2666A7EF8952}" type="presOf" srcId="{F7F9199D-023F-AD42-952C-7AD522268F1F}" destId="{B8F06440-FBCD-5A4B-B88C-3C66AB3FB859}" srcOrd="0" destOrd="0" presId="urn:microsoft.com/office/officeart/2005/8/layout/vProcess5"/>
    <dgm:cxn modelId="{7296E565-490A-9D43-B4FB-5ADE719EEA39}" srcId="{F7F9199D-023F-AD42-952C-7AD522268F1F}" destId="{CED86DF0-AE06-2B4C-9C72-218C757CA391}" srcOrd="1" destOrd="0" parTransId="{E5B17204-E5AD-E143-9C87-A1EC3BC34289}" sibTransId="{EAF03C89-8E70-EC4C-A7FA-6AE64308597A}"/>
    <dgm:cxn modelId="{F3679C68-D276-B548-9974-CD23C8AE741F}" type="presOf" srcId="{6E7A7139-BED4-F842-A885-504BEF59D081}" destId="{B457A7AF-26C3-1843-A261-0116A1BA949E}" srcOrd="1" destOrd="0" presId="urn:microsoft.com/office/officeart/2005/8/layout/vProcess5"/>
    <dgm:cxn modelId="{D40ED579-EDF0-ED47-94EF-37A52DF4508E}" type="presOf" srcId="{D47E21EC-FEEA-944B-A8AF-9397539B4545}" destId="{5DFE5587-95BF-9444-B13C-3B0E198FF7C6}" srcOrd="0" destOrd="0" presId="urn:microsoft.com/office/officeart/2005/8/layout/vProcess5"/>
    <dgm:cxn modelId="{B0D3C37C-EA23-8840-AE30-64409DC41471}" type="presOf" srcId="{CED86DF0-AE06-2B4C-9C72-218C757CA391}" destId="{95FDF7E0-3B91-0342-B04F-9CAE12EA8C08}" srcOrd="0" destOrd="0" presId="urn:microsoft.com/office/officeart/2005/8/layout/vProcess5"/>
    <dgm:cxn modelId="{A7859D9D-7638-6542-B113-941CB97523FB}" type="presOf" srcId="{B3AB2DB2-FDAE-994C-B4A9-6D637F462859}" destId="{7A1AE50B-0B27-4440-85A4-6ACDE8EE3DCB}" srcOrd="1" destOrd="0" presId="urn:microsoft.com/office/officeart/2005/8/layout/vProcess5"/>
    <dgm:cxn modelId="{99F380AE-E403-6746-B14F-577A2758F085}" type="presOf" srcId="{CED86DF0-AE06-2B4C-9C72-218C757CA391}" destId="{8004131D-3858-DF47-BBE1-909F8BCF2970}" srcOrd="1" destOrd="0" presId="urn:microsoft.com/office/officeart/2005/8/layout/vProcess5"/>
    <dgm:cxn modelId="{190157B9-C758-FD43-87F1-4B48E831943C}" type="presOf" srcId="{7350FA9A-BCD5-BB4B-9C20-28523EDF12E3}" destId="{FD5F57BE-C004-764B-B854-2EA40EA3EBA7}" srcOrd="1" destOrd="0" presId="urn:microsoft.com/office/officeart/2005/8/layout/vProcess5"/>
    <dgm:cxn modelId="{CC7E18BC-F9A2-2847-A561-39753784AC85}" type="presOf" srcId="{00FE5B3B-750B-BB4A-AD44-7148729B9A70}" destId="{E2D24900-1033-DA47-B4A2-197C302BF34A}" srcOrd="0" destOrd="0" presId="urn:microsoft.com/office/officeart/2005/8/layout/vProcess5"/>
    <dgm:cxn modelId="{07C83FCC-9120-1642-8654-9AA1DF495128}" type="presOf" srcId="{8037CBA3-A0E7-1047-89F1-3F12D098B129}" destId="{E7916788-8BD5-4F49-B23D-1FC19A3812E0}" srcOrd="0" destOrd="0" presId="urn:microsoft.com/office/officeart/2005/8/layout/vProcess5"/>
    <dgm:cxn modelId="{FDECCFD3-4FA1-7849-9E2E-E2F893F959AB}" srcId="{F7F9199D-023F-AD42-952C-7AD522268F1F}" destId="{B3AB2DB2-FDAE-994C-B4A9-6D637F462859}" srcOrd="4" destOrd="0" parTransId="{15BCAA28-214E-3549-B161-493A44ED6556}" sibTransId="{AC0A812A-B6B2-B54E-8E36-DA08F77F6960}"/>
    <dgm:cxn modelId="{1EBF26E1-6FB2-2644-84F7-3498943032E7}" type="presOf" srcId="{D47E21EC-FEEA-944B-A8AF-9397539B4545}" destId="{346F3956-BF7A-7549-B7FA-D35533D6F919}" srcOrd="1" destOrd="0" presId="urn:microsoft.com/office/officeart/2005/8/layout/vProcess5"/>
    <dgm:cxn modelId="{45A80DE7-9633-D24B-84F5-5CD7BB725575}" srcId="{F7F9199D-023F-AD42-952C-7AD522268F1F}" destId="{7350FA9A-BCD5-BB4B-9C20-28523EDF12E3}" srcOrd="0" destOrd="0" parTransId="{7DE85F65-EF5D-274C-BF63-602275AC4C33}" sibTransId="{34749BA1-90BD-9F43-ABF8-D6E1CFB5ED66}"/>
    <dgm:cxn modelId="{3C13F4E8-0EA4-8944-9742-A051C3264C0D}" srcId="{F7F9199D-023F-AD42-952C-7AD522268F1F}" destId="{D47E21EC-FEEA-944B-A8AF-9397539B4545}" srcOrd="2" destOrd="0" parTransId="{34653253-043D-D043-A034-DDDEA60A0E17}" sibTransId="{8037CBA3-A0E7-1047-89F1-3F12D098B129}"/>
    <dgm:cxn modelId="{3E6FA7EA-57A4-CB4D-8D3F-9A94A9EBACA5}" type="presOf" srcId="{34749BA1-90BD-9F43-ABF8-D6E1CFB5ED66}" destId="{F950AA51-E518-6747-B5B1-4C3299E27953}" srcOrd="0" destOrd="0" presId="urn:microsoft.com/office/officeart/2005/8/layout/vProcess5"/>
    <dgm:cxn modelId="{AD75A2EE-2E02-7E47-9C0F-D3A2126A57D6}" type="presOf" srcId="{EAF03C89-8E70-EC4C-A7FA-6AE64308597A}" destId="{8789FFBE-D2E5-8A41-BBF0-B0ECF5A8E456}" srcOrd="0" destOrd="0" presId="urn:microsoft.com/office/officeart/2005/8/layout/vProcess5"/>
    <dgm:cxn modelId="{81F21463-E080-E647-8809-F7EF943E6592}" type="presParOf" srcId="{B8F06440-FBCD-5A4B-B88C-3C66AB3FB859}" destId="{9919F845-71AA-9443-8287-E39FA9A4AC0D}" srcOrd="0" destOrd="0" presId="urn:microsoft.com/office/officeart/2005/8/layout/vProcess5"/>
    <dgm:cxn modelId="{C3AFCB19-A997-1B4D-9F07-4BC384BADD1E}" type="presParOf" srcId="{B8F06440-FBCD-5A4B-B88C-3C66AB3FB859}" destId="{87F0CD80-C841-AA45-9C89-B0B97E38DB35}" srcOrd="1" destOrd="0" presId="urn:microsoft.com/office/officeart/2005/8/layout/vProcess5"/>
    <dgm:cxn modelId="{2C67F792-955A-4644-9317-8317AB977A5B}" type="presParOf" srcId="{B8F06440-FBCD-5A4B-B88C-3C66AB3FB859}" destId="{95FDF7E0-3B91-0342-B04F-9CAE12EA8C08}" srcOrd="2" destOrd="0" presId="urn:microsoft.com/office/officeart/2005/8/layout/vProcess5"/>
    <dgm:cxn modelId="{722CD637-7DCB-5B44-8717-A8D4C3201F75}" type="presParOf" srcId="{B8F06440-FBCD-5A4B-B88C-3C66AB3FB859}" destId="{5DFE5587-95BF-9444-B13C-3B0E198FF7C6}" srcOrd="3" destOrd="0" presId="urn:microsoft.com/office/officeart/2005/8/layout/vProcess5"/>
    <dgm:cxn modelId="{38DE41FF-73E6-204B-95B2-B7C486E60CC0}" type="presParOf" srcId="{B8F06440-FBCD-5A4B-B88C-3C66AB3FB859}" destId="{0F1B4735-B7E4-2B46-8F0D-C2BD902BDAAD}" srcOrd="4" destOrd="0" presId="urn:microsoft.com/office/officeart/2005/8/layout/vProcess5"/>
    <dgm:cxn modelId="{B798011E-341E-1949-A3A3-8EAAFA075869}" type="presParOf" srcId="{B8F06440-FBCD-5A4B-B88C-3C66AB3FB859}" destId="{F486D067-D1B8-4447-8A6D-F4314B3F6458}" srcOrd="5" destOrd="0" presId="urn:microsoft.com/office/officeart/2005/8/layout/vProcess5"/>
    <dgm:cxn modelId="{7F0B9F4C-2DD7-F34A-8AB9-424FA7FA9207}" type="presParOf" srcId="{B8F06440-FBCD-5A4B-B88C-3C66AB3FB859}" destId="{F950AA51-E518-6747-B5B1-4C3299E27953}" srcOrd="6" destOrd="0" presId="urn:microsoft.com/office/officeart/2005/8/layout/vProcess5"/>
    <dgm:cxn modelId="{07B601A2-5986-C44A-A141-06770FDF6EE3}" type="presParOf" srcId="{B8F06440-FBCD-5A4B-B88C-3C66AB3FB859}" destId="{8789FFBE-D2E5-8A41-BBF0-B0ECF5A8E456}" srcOrd="7" destOrd="0" presId="urn:microsoft.com/office/officeart/2005/8/layout/vProcess5"/>
    <dgm:cxn modelId="{B985A32C-6206-144E-BFF6-8CB779883AF4}" type="presParOf" srcId="{B8F06440-FBCD-5A4B-B88C-3C66AB3FB859}" destId="{E7916788-8BD5-4F49-B23D-1FC19A3812E0}" srcOrd="8" destOrd="0" presId="urn:microsoft.com/office/officeart/2005/8/layout/vProcess5"/>
    <dgm:cxn modelId="{A679F0D8-63C3-C944-9887-C315A1561948}" type="presParOf" srcId="{B8F06440-FBCD-5A4B-B88C-3C66AB3FB859}" destId="{E2D24900-1033-DA47-B4A2-197C302BF34A}" srcOrd="9" destOrd="0" presId="urn:microsoft.com/office/officeart/2005/8/layout/vProcess5"/>
    <dgm:cxn modelId="{8D2A559A-5106-8542-8462-A93DA58B56BB}" type="presParOf" srcId="{B8F06440-FBCD-5A4B-B88C-3C66AB3FB859}" destId="{FD5F57BE-C004-764B-B854-2EA40EA3EBA7}" srcOrd="10" destOrd="0" presId="urn:microsoft.com/office/officeart/2005/8/layout/vProcess5"/>
    <dgm:cxn modelId="{AB0BCD08-171F-344F-B9A6-94369DB81771}" type="presParOf" srcId="{B8F06440-FBCD-5A4B-B88C-3C66AB3FB859}" destId="{8004131D-3858-DF47-BBE1-909F8BCF2970}" srcOrd="11" destOrd="0" presId="urn:microsoft.com/office/officeart/2005/8/layout/vProcess5"/>
    <dgm:cxn modelId="{08826DDB-C061-BF46-A6D9-B7EB268C2CC2}" type="presParOf" srcId="{B8F06440-FBCD-5A4B-B88C-3C66AB3FB859}" destId="{346F3956-BF7A-7549-B7FA-D35533D6F919}" srcOrd="12" destOrd="0" presId="urn:microsoft.com/office/officeart/2005/8/layout/vProcess5"/>
    <dgm:cxn modelId="{AC02CAEA-8B67-2D48-8BCF-0BFB6E1C8AD1}" type="presParOf" srcId="{B8F06440-FBCD-5A4B-B88C-3C66AB3FB859}" destId="{B457A7AF-26C3-1843-A261-0116A1BA949E}" srcOrd="13" destOrd="0" presId="urn:microsoft.com/office/officeart/2005/8/layout/vProcess5"/>
    <dgm:cxn modelId="{5B947D52-9B87-5A45-8690-CBD86B72C986}" type="presParOf" srcId="{B8F06440-FBCD-5A4B-B88C-3C66AB3FB859}" destId="{7A1AE50B-0B27-4440-85A4-6ACDE8EE3DC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7F9199D-023F-AD42-952C-7AD522268F1F}" type="doc">
      <dgm:prSet loTypeId="urn:microsoft.com/office/officeart/2005/8/layout/vProcess5" loCatId="list" qsTypeId="urn:microsoft.com/office/officeart/2005/8/quickstyle/simple3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7350FA9A-BCD5-BB4B-9C20-28523EDF12E3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It allows the agent to choose some of its moves randomly</a:t>
          </a:r>
        </a:p>
      </dgm:t>
    </dgm:pt>
    <dgm:pt modelId="{34749BA1-90BD-9F43-ABF8-D6E1CFB5ED66}" type="sibTrans" cxnId="{45A80DE7-9633-D24B-84F5-5CD7BB725575}">
      <dgm:prSet/>
      <dgm:spPr/>
      <dgm:t>
        <a:bodyPr/>
        <a:lstStyle/>
        <a:p>
          <a:endParaRPr lang="en-US"/>
        </a:p>
      </dgm:t>
    </dgm:pt>
    <dgm:pt modelId="{7DE85F65-EF5D-274C-BF63-602275AC4C33}" type="parTrans" cxnId="{45A80DE7-9633-D24B-84F5-5CD7BB725575}">
      <dgm:prSet/>
      <dgm:spPr/>
      <dgm:t>
        <a:bodyPr/>
        <a:lstStyle/>
        <a:p>
          <a:endParaRPr lang="en-US"/>
        </a:p>
      </dgm:t>
    </dgm:pt>
    <dgm:pt modelId="{883ED6DE-BCBD-A343-AE64-3BE13BC37AAC}">
      <dgm:prSet custT="1"/>
      <dgm:spPr>
        <a:blipFill>
          <a:blip xmlns:r="http://schemas.openxmlformats.org/officeDocument/2006/relationships" r:embed="rId1"/>
          <a:stretch>
            <a:fillRect l="-15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382826B-1A10-C24F-81BD-1C228B0A2EA7}" type="sibTrans" cxnId="{90A93973-C59E-5A49-900D-719A6E99D494}">
      <dgm:prSet custT="1"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D779FD9-2BCE-6846-9FAF-EEC0970AA0BF}" type="parTrans" cxnId="{90A93973-C59E-5A49-900D-719A6E99D494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BA3600D5-00FA-3F45-BD0C-3CBF82E6D64F}">
      <dgm:prSet custT="1"/>
      <dgm:spPr>
        <a:blipFill>
          <a:blip xmlns:r="http://schemas.openxmlformats.org/officeDocument/2006/relationships" r:embed="rId2"/>
          <a:stretch>
            <a:fillRect l="-1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9C207B1-A47E-4B4B-922F-4B46DACC7B2F}" type="sibTrans" cxnId="{47333927-0AC8-C846-8AD7-E16E1DB11FF5}">
      <dgm:prSet custT="1"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9CAA94F9-7A8F-B049-831E-0EAAAF16DCA8}" type="parTrans" cxnId="{47333927-0AC8-C846-8AD7-E16E1DB11FF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0E84788-20A0-BD4A-BCA7-BAAA870CCE4E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Otherwise, the agent chooses action via exploration i.e., randomly chooses an action</a:t>
          </a:r>
        </a:p>
      </dgm:t>
    </dgm:pt>
    <dgm:pt modelId="{0C111D5D-3F6E-3544-8D16-678FD3B5D70B}" type="sibTrans" cxnId="{1F9E582A-0E00-2144-B796-D37F776194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ECFA91F1-2AF2-C940-A86B-C99FCDBF7545}" type="parTrans" cxnId="{1F9E582A-0E00-2144-B796-D37F776194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B8F06440-FBCD-5A4B-B88C-3C66AB3FB859}" type="pres">
      <dgm:prSet presAssocID="{F7F9199D-023F-AD42-952C-7AD522268F1F}" presName="outerComposite" presStyleCnt="0">
        <dgm:presLayoutVars>
          <dgm:chMax val="5"/>
          <dgm:dir/>
          <dgm:resizeHandles val="exact"/>
        </dgm:presLayoutVars>
      </dgm:prSet>
      <dgm:spPr/>
    </dgm:pt>
    <dgm:pt modelId="{9919F845-71AA-9443-8287-E39FA9A4AC0D}" type="pres">
      <dgm:prSet presAssocID="{F7F9199D-023F-AD42-952C-7AD522268F1F}" presName="dummyMaxCanvas" presStyleCnt="0">
        <dgm:presLayoutVars/>
      </dgm:prSet>
      <dgm:spPr/>
    </dgm:pt>
    <dgm:pt modelId="{4B0F7FB2-890C-1046-A629-1A84ADC0CEF6}" type="pres">
      <dgm:prSet presAssocID="{F7F9199D-023F-AD42-952C-7AD522268F1F}" presName="FourNodes_1" presStyleLbl="node1" presStyleIdx="0" presStyleCnt="4">
        <dgm:presLayoutVars>
          <dgm:bulletEnabled val="1"/>
        </dgm:presLayoutVars>
      </dgm:prSet>
      <dgm:spPr/>
    </dgm:pt>
    <dgm:pt modelId="{DC604E58-22E9-D64E-AECE-9F828E0C92DB}" type="pres">
      <dgm:prSet presAssocID="{F7F9199D-023F-AD42-952C-7AD522268F1F}" presName="FourNodes_2" presStyleLbl="node1" presStyleIdx="1" presStyleCnt="4">
        <dgm:presLayoutVars>
          <dgm:bulletEnabled val="1"/>
        </dgm:presLayoutVars>
      </dgm:prSet>
      <dgm:spPr/>
    </dgm:pt>
    <dgm:pt modelId="{FC4DEF84-69B7-D445-8DFB-0ECA477782E6}" type="pres">
      <dgm:prSet presAssocID="{F7F9199D-023F-AD42-952C-7AD522268F1F}" presName="FourNodes_3" presStyleLbl="node1" presStyleIdx="2" presStyleCnt="4">
        <dgm:presLayoutVars>
          <dgm:bulletEnabled val="1"/>
        </dgm:presLayoutVars>
      </dgm:prSet>
      <dgm:spPr/>
    </dgm:pt>
    <dgm:pt modelId="{B53D007A-52DB-3643-8D53-71D147EBFD32}" type="pres">
      <dgm:prSet presAssocID="{F7F9199D-023F-AD42-952C-7AD522268F1F}" presName="FourNodes_4" presStyleLbl="node1" presStyleIdx="3" presStyleCnt="4">
        <dgm:presLayoutVars>
          <dgm:bulletEnabled val="1"/>
        </dgm:presLayoutVars>
      </dgm:prSet>
      <dgm:spPr/>
    </dgm:pt>
    <dgm:pt modelId="{D429297C-7C79-5D42-8CB5-3D6CD6EFF598}" type="pres">
      <dgm:prSet presAssocID="{F7F9199D-023F-AD42-952C-7AD522268F1F}" presName="FourConn_1-2" presStyleLbl="fgAccFollowNode1" presStyleIdx="0" presStyleCnt="3">
        <dgm:presLayoutVars>
          <dgm:bulletEnabled val="1"/>
        </dgm:presLayoutVars>
      </dgm:prSet>
      <dgm:spPr/>
    </dgm:pt>
    <dgm:pt modelId="{1905ED3A-28FC-944D-9BB6-9F6CDAE62915}" type="pres">
      <dgm:prSet presAssocID="{F7F9199D-023F-AD42-952C-7AD522268F1F}" presName="FourConn_2-3" presStyleLbl="fgAccFollowNode1" presStyleIdx="1" presStyleCnt="3">
        <dgm:presLayoutVars>
          <dgm:bulletEnabled val="1"/>
        </dgm:presLayoutVars>
      </dgm:prSet>
      <dgm:spPr/>
    </dgm:pt>
    <dgm:pt modelId="{53E1A341-B476-8B4B-8160-3A34864C18B5}" type="pres">
      <dgm:prSet presAssocID="{F7F9199D-023F-AD42-952C-7AD522268F1F}" presName="FourConn_3-4" presStyleLbl="fgAccFollowNode1" presStyleIdx="2" presStyleCnt="3">
        <dgm:presLayoutVars>
          <dgm:bulletEnabled val="1"/>
        </dgm:presLayoutVars>
      </dgm:prSet>
      <dgm:spPr/>
    </dgm:pt>
    <dgm:pt modelId="{752C161D-60B3-6649-BA7B-C43D67A7A2DA}" type="pres">
      <dgm:prSet presAssocID="{F7F9199D-023F-AD42-952C-7AD522268F1F}" presName="FourNodes_1_text" presStyleLbl="node1" presStyleIdx="3" presStyleCnt="4">
        <dgm:presLayoutVars>
          <dgm:bulletEnabled val="1"/>
        </dgm:presLayoutVars>
      </dgm:prSet>
      <dgm:spPr/>
    </dgm:pt>
    <dgm:pt modelId="{97043173-9A8C-B14D-B32B-5A09DFBFA5C9}" type="pres">
      <dgm:prSet presAssocID="{F7F9199D-023F-AD42-952C-7AD522268F1F}" presName="FourNodes_2_text" presStyleLbl="node1" presStyleIdx="3" presStyleCnt="4">
        <dgm:presLayoutVars>
          <dgm:bulletEnabled val="1"/>
        </dgm:presLayoutVars>
      </dgm:prSet>
      <dgm:spPr/>
    </dgm:pt>
    <dgm:pt modelId="{E8D67E08-56A0-5646-A1ED-7D71AD48FC4C}" type="pres">
      <dgm:prSet presAssocID="{F7F9199D-023F-AD42-952C-7AD522268F1F}" presName="FourNodes_3_text" presStyleLbl="node1" presStyleIdx="3" presStyleCnt="4">
        <dgm:presLayoutVars>
          <dgm:bulletEnabled val="1"/>
        </dgm:presLayoutVars>
      </dgm:prSet>
      <dgm:spPr/>
    </dgm:pt>
    <dgm:pt modelId="{D01D450E-B010-1A4D-8148-6A845D8F8B41}" type="pres">
      <dgm:prSet presAssocID="{F7F9199D-023F-AD42-952C-7AD522268F1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6A3C723-C9C3-814D-910F-0ED262424F86}" type="presOf" srcId="{BA3600D5-00FA-3F45-BD0C-3CBF82E6D64F}" destId="{FC4DEF84-69B7-D445-8DFB-0ECA477782E6}" srcOrd="0" destOrd="0" presId="urn:microsoft.com/office/officeart/2005/8/layout/vProcess5"/>
    <dgm:cxn modelId="{47333927-0AC8-C846-8AD7-E16E1DB11FF5}" srcId="{F7F9199D-023F-AD42-952C-7AD522268F1F}" destId="{BA3600D5-00FA-3F45-BD0C-3CBF82E6D64F}" srcOrd="2" destOrd="0" parTransId="{9CAA94F9-7A8F-B049-831E-0EAAAF16DCA8}" sibTransId="{59C207B1-A47E-4B4B-922F-4B46DACC7B2F}"/>
    <dgm:cxn modelId="{1F9E582A-0E00-2144-B796-D37F77619432}" srcId="{F7F9199D-023F-AD42-952C-7AD522268F1F}" destId="{20E84788-20A0-BD4A-BCA7-BAAA870CCE4E}" srcOrd="3" destOrd="0" parTransId="{ECFA91F1-2AF2-C940-A86B-C99FCDBF7545}" sibTransId="{0C111D5D-3F6E-3544-8D16-678FD3B5D70B}"/>
    <dgm:cxn modelId="{EFE24742-0BEB-F949-B0BB-3775431C3193}" type="presOf" srcId="{7350FA9A-BCD5-BB4B-9C20-28523EDF12E3}" destId="{4B0F7FB2-890C-1046-A629-1A84ADC0CEF6}" srcOrd="0" destOrd="0" presId="urn:microsoft.com/office/officeart/2005/8/layout/vProcess5"/>
    <dgm:cxn modelId="{6794E845-8ED8-D54C-A7FC-2666A7EF8952}" type="presOf" srcId="{F7F9199D-023F-AD42-952C-7AD522268F1F}" destId="{B8F06440-FBCD-5A4B-B88C-3C66AB3FB859}" srcOrd="0" destOrd="0" presId="urn:microsoft.com/office/officeart/2005/8/layout/vProcess5"/>
    <dgm:cxn modelId="{6B05E247-0D8F-524C-B8DD-8DD8FB41C299}" type="presOf" srcId="{34749BA1-90BD-9F43-ABF8-D6E1CFB5ED66}" destId="{D429297C-7C79-5D42-8CB5-3D6CD6EFF598}" srcOrd="0" destOrd="0" presId="urn:microsoft.com/office/officeart/2005/8/layout/vProcess5"/>
    <dgm:cxn modelId="{5180756D-A278-EB40-B376-8AAC8E55175F}" type="presOf" srcId="{20E84788-20A0-BD4A-BCA7-BAAA870CCE4E}" destId="{D01D450E-B010-1A4D-8148-6A845D8F8B41}" srcOrd="1" destOrd="0" presId="urn:microsoft.com/office/officeart/2005/8/layout/vProcess5"/>
    <dgm:cxn modelId="{90A93973-C59E-5A49-900D-719A6E99D494}" srcId="{F7F9199D-023F-AD42-952C-7AD522268F1F}" destId="{883ED6DE-BCBD-A343-AE64-3BE13BC37AAC}" srcOrd="1" destOrd="0" parTransId="{1D779FD9-2BCE-6846-9FAF-EEC0970AA0BF}" sibTransId="{1382826B-1A10-C24F-81BD-1C228B0A2EA7}"/>
    <dgm:cxn modelId="{994EF37A-49A9-4546-9011-658523A50216}" type="presOf" srcId="{59C207B1-A47E-4B4B-922F-4B46DACC7B2F}" destId="{53E1A341-B476-8B4B-8160-3A34864C18B5}" srcOrd="0" destOrd="0" presId="urn:microsoft.com/office/officeart/2005/8/layout/vProcess5"/>
    <dgm:cxn modelId="{6595997D-A93C-9C40-A097-DBE4A53D3818}" type="presOf" srcId="{883ED6DE-BCBD-A343-AE64-3BE13BC37AAC}" destId="{DC604E58-22E9-D64E-AECE-9F828E0C92DB}" srcOrd="0" destOrd="0" presId="urn:microsoft.com/office/officeart/2005/8/layout/vProcess5"/>
    <dgm:cxn modelId="{ECE8E0A4-8C00-E949-94DF-BE26450285F7}" type="presOf" srcId="{20E84788-20A0-BD4A-BCA7-BAAA870CCE4E}" destId="{B53D007A-52DB-3643-8D53-71D147EBFD32}" srcOrd="0" destOrd="0" presId="urn:microsoft.com/office/officeart/2005/8/layout/vProcess5"/>
    <dgm:cxn modelId="{CAE64EBF-98A4-994D-9192-2C6D8EDB7BD1}" type="presOf" srcId="{7350FA9A-BCD5-BB4B-9C20-28523EDF12E3}" destId="{752C161D-60B3-6649-BA7B-C43D67A7A2DA}" srcOrd="1" destOrd="0" presId="urn:microsoft.com/office/officeart/2005/8/layout/vProcess5"/>
    <dgm:cxn modelId="{45A80DE7-9633-D24B-84F5-5CD7BB725575}" srcId="{F7F9199D-023F-AD42-952C-7AD522268F1F}" destId="{7350FA9A-BCD5-BB4B-9C20-28523EDF12E3}" srcOrd="0" destOrd="0" parTransId="{7DE85F65-EF5D-274C-BF63-602275AC4C33}" sibTransId="{34749BA1-90BD-9F43-ABF8-D6E1CFB5ED66}"/>
    <dgm:cxn modelId="{8FD4FEE9-F3DD-8142-B710-5414CF77616B}" type="presOf" srcId="{1382826B-1A10-C24F-81BD-1C228B0A2EA7}" destId="{1905ED3A-28FC-944D-9BB6-9F6CDAE62915}" srcOrd="0" destOrd="0" presId="urn:microsoft.com/office/officeart/2005/8/layout/vProcess5"/>
    <dgm:cxn modelId="{4E9DC9FA-54C4-434E-9AE0-87553F150D9E}" type="presOf" srcId="{BA3600D5-00FA-3F45-BD0C-3CBF82E6D64F}" destId="{E8D67E08-56A0-5646-A1ED-7D71AD48FC4C}" srcOrd="1" destOrd="0" presId="urn:microsoft.com/office/officeart/2005/8/layout/vProcess5"/>
    <dgm:cxn modelId="{5218F1FF-5C91-6A47-B144-030876F52230}" type="presOf" srcId="{883ED6DE-BCBD-A343-AE64-3BE13BC37AAC}" destId="{97043173-9A8C-B14D-B32B-5A09DFBFA5C9}" srcOrd="1" destOrd="0" presId="urn:microsoft.com/office/officeart/2005/8/layout/vProcess5"/>
    <dgm:cxn modelId="{81F21463-E080-E647-8809-F7EF943E6592}" type="presParOf" srcId="{B8F06440-FBCD-5A4B-B88C-3C66AB3FB859}" destId="{9919F845-71AA-9443-8287-E39FA9A4AC0D}" srcOrd="0" destOrd="0" presId="urn:microsoft.com/office/officeart/2005/8/layout/vProcess5"/>
    <dgm:cxn modelId="{DDF72545-6108-0E48-AE42-EBE1CE9615B1}" type="presParOf" srcId="{B8F06440-FBCD-5A4B-B88C-3C66AB3FB859}" destId="{4B0F7FB2-890C-1046-A629-1A84ADC0CEF6}" srcOrd="1" destOrd="0" presId="urn:microsoft.com/office/officeart/2005/8/layout/vProcess5"/>
    <dgm:cxn modelId="{423A1788-0F2E-E144-8DFE-9461AAEF0250}" type="presParOf" srcId="{B8F06440-FBCD-5A4B-B88C-3C66AB3FB859}" destId="{DC604E58-22E9-D64E-AECE-9F828E0C92DB}" srcOrd="2" destOrd="0" presId="urn:microsoft.com/office/officeart/2005/8/layout/vProcess5"/>
    <dgm:cxn modelId="{10DCBBCE-FF9A-B048-A787-74EF2775AC5F}" type="presParOf" srcId="{B8F06440-FBCD-5A4B-B88C-3C66AB3FB859}" destId="{FC4DEF84-69B7-D445-8DFB-0ECA477782E6}" srcOrd="3" destOrd="0" presId="urn:microsoft.com/office/officeart/2005/8/layout/vProcess5"/>
    <dgm:cxn modelId="{CC97D060-A5D3-C146-A1DC-21DBB1A492D9}" type="presParOf" srcId="{B8F06440-FBCD-5A4B-B88C-3C66AB3FB859}" destId="{B53D007A-52DB-3643-8D53-71D147EBFD32}" srcOrd="4" destOrd="0" presId="urn:microsoft.com/office/officeart/2005/8/layout/vProcess5"/>
    <dgm:cxn modelId="{3A6FC384-2006-AD40-88E6-B24532A7385F}" type="presParOf" srcId="{B8F06440-FBCD-5A4B-B88C-3C66AB3FB859}" destId="{D429297C-7C79-5D42-8CB5-3D6CD6EFF598}" srcOrd="5" destOrd="0" presId="urn:microsoft.com/office/officeart/2005/8/layout/vProcess5"/>
    <dgm:cxn modelId="{3363A443-51F6-C547-9B64-8705E2E437EF}" type="presParOf" srcId="{B8F06440-FBCD-5A4B-B88C-3C66AB3FB859}" destId="{1905ED3A-28FC-944D-9BB6-9F6CDAE62915}" srcOrd="6" destOrd="0" presId="urn:microsoft.com/office/officeart/2005/8/layout/vProcess5"/>
    <dgm:cxn modelId="{F20C2CA7-84B8-6445-B181-1050CEC20C05}" type="presParOf" srcId="{B8F06440-FBCD-5A4B-B88C-3C66AB3FB859}" destId="{53E1A341-B476-8B4B-8160-3A34864C18B5}" srcOrd="7" destOrd="0" presId="urn:microsoft.com/office/officeart/2005/8/layout/vProcess5"/>
    <dgm:cxn modelId="{43888B7E-B4DF-524A-97DC-D7ACD5DE14CA}" type="presParOf" srcId="{B8F06440-FBCD-5A4B-B88C-3C66AB3FB859}" destId="{752C161D-60B3-6649-BA7B-C43D67A7A2DA}" srcOrd="8" destOrd="0" presId="urn:microsoft.com/office/officeart/2005/8/layout/vProcess5"/>
    <dgm:cxn modelId="{39CAA9E0-FB96-6045-B294-D3AF698267A9}" type="presParOf" srcId="{B8F06440-FBCD-5A4B-B88C-3C66AB3FB859}" destId="{97043173-9A8C-B14D-B32B-5A09DFBFA5C9}" srcOrd="9" destOrd="0" presId="urn:microsoft.com/office/officeart/2005/8/layout/vProcess5"/>
    <dgm:cxn modelId="{4BBAB1F9-1F07-0A46-BE33-C5A0F86F0923}" type="presParOf" srcId="{B8F06440-FBCD-5A4B-B88C-3C66AB3FB859}" destId="{E8D67E08-56A0-5646-A1ED-7D71AD48FC4C}" srcOrd="10" destOrd="0" presId="urn:microsoft.com/office/officeart/2005/8/layout/vProcess5"/>
    <dgm:cxn modelId="{2D0BA6C2-81A4-AC4E-A801-F7381FD3E57B}" type="presParOf" srcId="{B8F06440-FBCD-5A4B-B88C-3C66AB3FB859}" destId="{D01D450E-B010-1A4D-8148-6A845D8F8B4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0869582-233E-6D44-8180-F4E68697A6F6}" type="doc">
      <dgm:prSet loTypeId="urn:microsoft.com/office/officeart/2005/8/layout/hProcess3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E232BE8-AC90-3342-9CA9-BDA6200C4D99}">
      <dgm:prSet/>
      <dgm:spPr/>
      <dgm:t>
        <a:bodyPr/>
        <a:lstStyle/>
        <a:p>
          <a:r>
            <a:rPr lang="en-US" baseline="0" dirty="0">
              <a:latin typeface="Times" pitchFamily="2" charset="0"/>
            </a:rPr>
            <a:t>Symmetry</a:t>
          </a:r>
          <a:endParaRPr lang="en-US" dirty="0">
            <a:latin typeface="Times" pitchFamily="2" charset="0"/>
          </a:endParaRPr>
        </a:p>
      </dgm:t>
    </dgm:pt>
    <dgm:pt modelId="{41719126-B93E-E44E-ABFB-BB820698F257}" type="parTrans" cxnId="{94A9715A-340A-EE4C-BE5F-E3E3B543D9EB}">
      <dgm:prSet/>
      <dgm:spPr/>
      <dgm:t>
        <a:bodyPr/>
        <a:lstStyle/>
        <a:p>
          <a:endParaRPr lang="en-US">
            <a:solidFill>
              <a:schemeClr val="bg1"/>
            </a:solidFill>
            <a:latin typeface="Times" pitchFamily="2" charset="0"/>
          </a:endParaRPr>
        </a:p>
      </dgm:t>
    </dgm:pt>
    <dgm:pt modelId="{FD9FC6C4-087E-F94C-9CE3-10CA4D30B0C1}" type="sibTrans" cxnId="{94A9715A-340A-EE4C-BE5F-E3E3B543D9EB}">
      <dgm:prSet/>
      <dgm:spPr/>
      <dgm:t>
        <a:bodyPr/>
        <a:lstStyle/>
        <a:p>
          <a:endParaRPr lang="en-US">
            <a:solidFill>
              <a:schemeClr val="bg1"/>
            </a:solidFill>
            <a:latin typeface="Times" pitchFamily="2" charset="0"/>
          </a:endParaRPr>
        </a:p>
      </dgm:t>
    </dgm:pt>
    <dgm:pt modelId="{08E55A93-B825-4C4F-AC32-D79316C87FC8}" type="pres">
      <dgm:prSet presAssocID="{00869582-233E-6D44-8180-F4E68697A6F6}" presName="Name0" presStyleCnt="0">
        <dgm:presLayoutVars>
          <dgm:dir/>
          <dgm:animLvl val="lvl"/>
          <dgm:resizeHandles val="exact"/>
        </dgm:presLayoutVars>
      </dgm:prSet>
      <dgm:spPr/>
    </dgm:pt>
    <dgm:pt modelId="{863F6DAE-FDAD-564E-BA50-58651D792AC1}" type="pres">
      <dgm:prSet presAssocID="{00869582-233E-6D44-8180-F4E68697A6F6}" presName="dummy" presStyleCnt="0"/>
      <dgm:spPr/>
    </dgm:pt>
    <dgm:pt modelId="{151A6A75-14D6-B943-8F40-85B22F939BCD}" type="pres">
      <dgm:prSet presAssocID="{00869582-233E-6D44-8180-F4E68697A6F6}" presName="linH" presStyleCnt="0"/>
      <dgm:spPr/>
    </dgm:pt>
    <dgm:pt modelId="{1CEC4AE7-BDE8-484B-80BA-257772462766}" type="pres">
      <dgm:prSet presAssocID="{00869582-233E-6D44-8180-F4E68697A6F6}" presName="padding1" presStyleCnt="0"/>
      <dgm:spPr/>
    </dgm:pt>
    <dgm:pt modelId="{7B77E9B6-744E-5E4F-936E-FD671BA3062F}" type="pres">
      <dgm:prSet presAssocID="{AE232BE8-AC90-3342-9CA9-BDA6200C4D99}" presName="linV" presStyleCnt="0"/>
      <dgm:spPr/>
    </dgm:pt>
    <dgm:pt modelId="{9777F478-28BF-E748-B903-C9124780E672}" type="pres">
      <dgm:prSet presAssocID="{AE232BE8-AC90-3342-9CA9-BDA6200C4D99}" presName="spVertical1" presStyleCnt="0"/>
      <dgm:spPr/>
    </dgm:pt>
    <dgm:pt modelId="{540B33CE-B21D-D94D-9849-1A9F26889A77}" type="pres">
      <dgm:prSet presAssocID="{AE232BE8-AC90-3342-9CA9-BDA6200C4D99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AEDA0-0E97-C849-AE17-4A26711E6954}" type="pres">
      <dgm:prSet presAssocID="{AE232BE8-AC90-3342-9CA9-BDA6200C4D99}" presName="spVertical2" presStyleCnt="0"/>
      <dgm:spPr/>
    </dgm:pt>
    <dgm:pt modelId="{819119B6-3644-9341-BB27-5C7ACA4AFAA3}" type="pres">
      <dgm:prSet presAssocID="{AE232BE8-AC90-3342-9CA9-BDA6200C4D99}" presName="spVertical3" presStyleCnt="0"/>
      <dgm:spPr/>
    </dgm:pt>
    <dgm:pt modelId="{67A16ABF-1AFC-2843-BFE0-351314C2A7C3}" type="pres">
      <dgm:prSet presAssocID="{00869582-233E-6D44-8180-F4E68697A6F6}" presName="padding2" presStyleCnt="0"/>
      <dgm:spPr/>
    </dgm:pt>
    <dgm:pt modelId="{63B34643-1E89-7240-B320-EAB7FC010581}" type="pres">
      <dgm:prSet presAssocID="{00869582-233E-6D44-8180-F4E68697A6F6}" presName="negArrow" presStyleCnt="0"/>
      <dgm:spPr/>
    </dgm:pt>
    <dgm:pt modelId="{A1375DFC-A46F-5743-9F78-21E50FBA40E9}" type="pres">
      <dgm:prSet presAssocID="{00869582-233E-6D44-8180-F4E68697A6F6}" presName="backgroundArrow" presStyleLbl="node1" presStyleIdx="0" presStyleCnt="1"/>
      <dgm:spPr/>
    </dgm:pt>
  </dgm:ptLst>
  <dgm:cxnLst>
    <dgm:cxn modelId="{32D2722C-4E4D-AB4C-82B1-E6D4809203E9}" type="presOf" srcId="{00869582-233E-6D44-8180-F4E68697A6F6}" destId="{08E55A93-B825-4C4F-AC32-D79316C87FC8}" srcOrd="0" destOrd="0" presId="urn:microsoft.com/office/officeart/2005/8/layout/hProcess3"/>
    <dgm:cxn modelId="{94A9715A-340A-EE4C-BE5F-E3E3B543D9EB}" srcId="{00869582-233E-6D44-8180-F4E68697A6F6}" destId="{AE232BE8-AC90-3342-9CA9-BDA6200C4D99}" srcOrd="0" destOrd="0" parTransId="{41719126-B93E-E44E-ABFB-BB820698F257}" sibTransId="{FD9FC6C4-087E-F94C-9CE3-10CA4D30B0C1}"/>
    <dgm:cxn modelId="{E4EDE58F-7A87-5140-A55D-D874E345AF03}" type="presOf" srcId="{AE232BE8-AC90-3342-9CA9-BDA6200C4D99}" destId="{540B33CE-B21D-D94D-9849-1A9F26889A77}" srcOrd="0" destOrd="0" presId="urn:microsoft.com/office/officeart/2005/8/layout/hProcess3"/>
    <dgm:cxn modelId="{78590B0C-DFE3-354F-95BD-54520170739F}" type="presParOf" srcId="{08E55A93-B825-4C4F-AC32-D79316C87FC8}" destId="{863F6DAE-FDAD-564E-BA50-58651D792AC1}" srcOrd="0" destOrd="0" presId="urn:microsoft.com/office/officeart/2005/8/layout/hProcess3"/>
    <dgm:cxn modelId="{E1F2D591-2175-DC45-85C7-F7E2C21BFD13}" type="presParOf" srcId="{08E55A93-B825-4C4F-AC32-D79316C87FC8}" destId="{151A6A75-14D6-B943-8F40-85B22F939BCD}" srcOrd="1" destOrd="0" presId="urn:microsoft.com/office/officeart/2005/8/layout/hProcess3"/>
    <dgm:cxn modelId="{83C72688-0834-6E48-9537-93CA68C3E3F0}" type="presParOf" srcId="{151A6A75-14D6-B943-8F40-85B22F939BCD}" destId="{1CEC4AE7-BDE8-484B-80BA-257772462766}" srcOrd="0" destOrd="0" presId="urn:microsoft.com/office/officeart/2005/8/layout/hProcess3"/>
    <dgm:cxn modelId="{90CE0FC1-F81D-5B4A-9830-8392D4AFCE89}" type="presParOf" srcId="{151A6A75-14D6-B943-8F40-85B22F939BCD}" destId="{7B77E9B6-744E-5E4F-936E-FD671BA3062F}" srcOrd="1" destOrd="0" presId="urn:microsoft.com/office/officeart/2005/8/layout/hProcess3"/>
    <dgm:cxn modelId="{2BB60AEF-B38E-C34B-B83D-DDEAAAC3B4A1}" type="presParOf" srcId="{7B77E9B6-744E-5E4F-936E-FD671BA3062F}" destId="{9777F478-28BF-E748-B903-C9124780E672}" srcOrd="0" destOrd="0" presId="urn:microsoft.com/office/officeart/2005/8/layout/hProcess3"/>
    <dgm:cxn modelId="{17C997BC-A4DC-AB42-8F10-D0D317EE586E}" type="presParOf" srcId="{7B77E9B6-744E-5E4F-936E-FD671BA3062F}" destId="{540B33CE-B21D-D94D-9849-1A9F26889A77}" srcOrd="1" destOrd="0" presId="urn:microsoft.com/office/officeart/2005/8/layout/hProcess3"/>
    <dgm:cxn modelId="{F0D81A05-BF85-914E-AC34-8E5B7850B572}" type="presParOf" srcId="{7B77E9B6-744E-5E4F-936E-FD671BA3062F}" destId="{6AFAEDA0-0E97-C849-AE17-4A26711E6954}" srcOrd="2" destOrd="0" presId="urn:microsoft.com/office/officeart/2005/8/layout/hProcess3"/>
    <dgm:cxn modelId="{CB3F78CE-2FD6-E241-AF3E-276E274A6A0E}" type="presParOf" srcId="{7B77E9B6-744E-5E4F-936E-FD671BA3062F}" destId="{819119B6-3644-9341-BB27-5C7ACA4AFAA3}" srcOrd="3" destOrd="0" presId="urn:microsoft.com/office/officeart/2005/8/layout/hProcess3"/>
    <dgm:cxn modelId="{8D42C1AF-03AF-BC44-B011-700556CD1173}" type="presParOf" srcId="{151A6A75-14D6-B943-8F40-85B22F939BCD}" destId="{67A16ABF-1AFC-2843-BFE0-351314C2A7C3}" srcOrd="2" destOrd="0" presId="urn:microsoft.com/office/officeart/2005/8/layout/hProcess3"/>
    <dgm:cxn modelId="{2B290176-7017-264E-B105-6BFABF4EE260}" type="presParOf" srcId="{151A6A75-14D6-B943-8F40-85B22F939BCD}" destId="{63B34643-1E89-7240-B320-EAB7FC010581}" srcOrd="3" destOrd="0" presId="urn:microsoft.com/office/officeart/2005/8/layout/hProcess3"/>
    <dgm:cxn modelId="{ECAA97E7-A994-184E-9129-4F163735865C}" type="presParOf" srcId="{151A6A75-14D6-B943-8F40-85B22F939BCD}" destId="{A1375DFC-A46F-5743-9F78-21E50FBA40E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E3F8C54-0CD3-B842-A2E2-35462712290A}" type="doc">
      <dgm:prSet loTypeId="urn:microsoft.com/office/officeart/2005/8/layout/process2" loCatId="list" qsTypeId="urn:microsoft.com/office/officeart/2005/8/quickstyle/simple3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F0659348-33A7-D04A-967C-B5686646FD6E}">
      <dgm:prSet custT="1"/>
      <dgm:spPr/>
      <dgm:t>
        <a:bodyPr/>
        <a:lstStyle/>
        <a:p>
          <a:pPr algn="l"/>
          <a:r>
            <a:rPr lang="en-US" sz="1800" dirty="0">
              <a:latin typeface="Times" pitchFamily="2" charset="0"/>
            </a:rPr>
            <a:t>Prepared another tic tac toe board consisting of the coordinates of the actual board, MASK</a:t>
          </a:r>
        </a:p>
      </dgm:t>
    </dgm:pt>
    <dgm:pt modelId="{8E53051B-D6E1-8F4A-A5BA-7A8255EC7759}" type="parTrans" cxnId="{76F350FD-F360-9D47-8E66-5DE3DB6036D8}">
      <dgm:prSet/>
      <dgm:spPr/>
      <dgm:t>
        <a:bodyPr/>
        <a:lstStyle/>
        <a:p>
          <a:pPr algn="ctr"/>
          <a:endParaRPr lang="en-US" sz="1600">
            <a:latin typeface="Times" pitchFamily="2" charset="0"/>
          </a:endParaRPr>
        </a:p>
      </dgm:t>
    </dgm:pt>
    <dgm:pt modelId="{7F35CDAC-A122-774D-B7F2-F61E5F6DE102}" type="sibTrans" cxnId="{76F350FD-F360-9D47-8E66-5DE3DB6036D8}">
      <dgm:prSet custT="1"/>
      <dgm:spPr/>
      <dgm:t>
        <a:bodyPr/>
        <a:lstStyle/>
        <a:p>
          <a:pPr algn="ctr"/>
          <a:endParaRPr lang="en-US" sz="1600">
            <a:latin typeface="Times" pitchFamily="2" charset="0"/>
          </a:endParaRPr>
        </a:p>
      </dgm:t>
    </dgm:pt>
    <dgm:pt modelId="{3CEEB3D0-1216-F34B-B4F5-3D8F2349D226}">
      <dgm:prSet custT="1"/>
      <dgm:spPr/>
      <dgm:t>
        <a:bodyPr/>
        <a:lstStyle/>
        <a:p>
          <a:pPr algn="l"/>
          <a:r>
            <a:rPr lang="en-US" sz="1800" dirty="0">
              <a:latin typeface="Times" pitchFamily="2" charset="0"/>
            </a:rPr>
            <a:t>Locating the coordinate of the actual board in the mask</a:t>
          </a:r>
        </a:p>
      </dgm:t>
    </dgm:pt>
    <dgm:pt modelId="{672BC7BE-871C-0143-8D89-E61321261AE0}" type="parTrans" cxnId="{CA516EED-99DB-A347-926C-EFE548B7C572}">
      <dgm:prSet/>
      <dgm:spPr/>
      <dgm:t>
        <a:bodyPr/>
        <a:lstStyle/>
        <a:p>
          <a:pPr algn="ctr"/>
          <a:endParaRPr lang="en-US" sz="1600">
            <a:latin typeface="Times" pitchFamily="2" charset="0"/>
          </a:endParaRPr>
        </a:p>
      </dgm:t>
    </dgm:pt>
    <dgm:pt modelId="{583D02A2-C22D-9E4E-B8DD-1B3C465F3C28}" type="sibTrans" cxnId="{CA516EED-99DB-A347-926C-EFE548B7C572}">
      <dgm:prSet/>
      <dgm:spPr/>
      <dgm:t>
        <a:bodyPr/>
        <a:lstStyle/>
        <a:p>
          <a:pPr algn="ctr"/>
          <a:endParaRPr lang="en-US" sz="1600">
            <a:latin typeface="Times" pitchFamily="2" charset="0"/>
          </a:endParaRPr>
        </a:p>
      </dgm:t>
    </dgm:pt>
    <dgm:pt modelId="{022D55DD-BF75-624F-B636-AE82F32CB5CF}">
      <dgm:prSet custT="1"/>
      <dgm:spPr/>
      <dgm:t>
        <a:bodyPr/>
        <a:lstStyle/>
        <a:p>
          <a:pPr algn="l"/>
          <a:r>
            <a:rPr lang="en-US" sz="1800" dirty="0">
              <a:latin typeface="Times" pitchFamily="2" charset="0"/>
            </a:rPr>
            <a:t>Coordinate of the location = Corresponding coordinate in the rotated board </a:t>
          </a:r>
        </a:p>
      </dgm:t>
    </dgm:pt>
    <dgm:pt modelId="{BC5D2BDB-FD8C-0F4F-AF73-008212F9E71D}" type="parTrans" cxnId="{C87B7C77-CFC3-9D49-B585-33F5B3AE0F61}">
      <dgm:prSet/>
      <dgm:spPr/>
      <dgm:t>
        <a:bodyPr/>
        <a:lstStyle/>
        <a:p>
          <a:endParaRPr lang="en-US"/>
        </a:p>
      </dgm:t>
    </dgm:pt>
    <dgm:pt modelId="{2430D3F6-77D0-784E-8943-E5309888C70C}" type="sibTrans" cxnId="{C87B7C77-CFC3-9D49-B585-33F5B3AE0F61}">
      <dgm:prSet/>
      <dgm:spPr/>
      <dgm:t>
        <a:bodyPr/>
        <a:lstStyle/>
        <a:p>
          <a:endParaRPr lang="en-US"/>
        </a:p>
      </dgm:t>
    </dgm:pt>
    <dgm:pt modelId="{41557BD5-1355-4F4F-8FD0-EB739C3DEECF}">
      <dgm:prSet custT="1"/>
      <dgm:spPr/>
      <dgm:t>
        <a:bodyPr/>
        <a:lstStyle/>
        <a:p>
          <a:pPr algn="l"/>
          <a:r>
            <a:rPr lang="en-US" sz="1800" dirty="0">
              <a:latin typeface="Times" pitchFamily="2" charset="0"/>
            </a:rPr>
            <a:t>For every rotation or flip, the mask was rotated or mirrored as well. </a:t>
          </a:r>
        </a:p>
      </dgm:t>
    </dgm:pt>
    <dgm:pt modelId="{9F768389-CF6D-F04D-8804-E4F565CEA0FC}" type="parTrans" cxnId="{2C7751CA-238E-E54A-B30E-2EEC5F9E754B}">
      <dgm:prSet/>
      <dgm:spPr/>
      <dgm:t>
        <a:bodyPr/>
        <a:lstStyle/>
        <a:p>
          <a:endParaRPr lang="en-US"/>
        </a:p>
      </dgm:t>
    </dgm:pt>
    <dgm:pt modelId="{0660F0A8-9E01-284D-968C-5D27EDA7A8A0}" type="sibTrans" cxnId="{2C7751CA-238E-E54A-B30E-2EEC5F9E754B}">
      <dgm:prSet/>
      <dgm:spPr/>
      <dgm:t>
        <a:bodyPr/>
        <a:lstStyle/>
        <a:p>
          <a:endParaRPr lang="en-US"/>
        </a:p>
      </dgm:t>
    </dgm:pt>
    <dgm:pt modelId="{00D4A332-B0F6-B348-A03C-B0D4FE3A074C}" type="pres">
      <dgm:prSet presAssocID="{5E3F8C54-0CD3-B842-A2E2-35462712290A}" presName="linearFlow" presStyleCnt="0">
        <dgm:presLayoutVars>
          <dgm:resizeHandles val="exact"/>
        </dgm:presLayoutVars>
      </dgm:prSet>
      <dgm:spPr/>
    </dgm:pt>
    <dgm:pt modelId="{EFD1EBF9-04F6-6A48-9E98-637F5690B94B}" type="pres">
      <dgm:prSet presAssocID="{F0659348-33A7-D04A-967C-B5686646FD6E}" presName="node" presStyleLbl="node1" presStyleIdx="0" presStyleCnt="4" custScaleX="177232" custLinFactNeighborX="-300">
        <dgm:presLayoutVars>
          <dgm:bulletEnabled val="1"/>
        </dgm:presLayoutVars>
      </dgm:prSet>
      <dgm:spPr/>
    </dgm:pt>
    <dgm:pt modelId="{28962DF8-8233-EE46-9B98-72F4A7A942E5}" type="pres">
      <dgm:prSet presAssocID="{7F35CDAC-A122-774D-B7F2-F61E5F6DE102}" presName="sibTrans" presStyleLbl="sibTrans2D1" presStyleIdx="0" presStyleCnt="3"/>
      <dgm:spPr/>
    </dgm:pt>
    <dgm:pt modelId="{42AE8DB0-2374-D44A-A5B8-839849FE8A75}" type="pres">
      <dgm:prSet presAssocID="{7F35CDAC-A122-774D-B7F2-F61E5F6DE102}" presName="connectorText" presStyleLbl="sibTrans2D1" presStyleIdx="0" presStyleCnt="3"/>
      <dgm:spPr/>
    </dgm:pt>
    <dgm:pt modelId="{D83BBF73-53E4-E84C-8AFA-D4B479676081}" type="pres">
      <dgm:prSet presAssocID="{41557BD5-1355-4F4F-8FD0-EB739C3DEECF}" presName="node" presStyleLbl="node1" presStyleIdx="1" presStyleCnt="4" custScaleX="170767">
        <dgm:presLayoutVars>
          <dgm:bulletEnabled val="1"/>
        </dgm:presLayoutVars>
      </dgm:prSet>
      <dgm:spPr/>
    </dgm:pt>
    <dgm:pt modelId="{4815CF61-43AE-7048-A035-5D98900E44BA}" type="pres">
      <dgm:prSet presAssocID="{0660F0A8-9E01-284D-968C-5D27EDA7A8A0}" presName="sibTrans" presStyleLbl="sibTrans2D1" presStyleIdx="1" presStyleCnt="3"/>
      <dgm:spPr/>
    </dgm:pt>
    <dgm:pt modelId="{D03B4FC1-2542-EA4F-939A-F2420D19B8CA}" type="pres">
      <dgm:prSet presAssocID="{0660F0A8-9E01-284D-968C-5D27EDA7A8A0}" presName="connectorText" presStyleLbl="sibTrans2D1" presStyleIdx="1" presStyleCnt="3"/>
      <dgm:spPr/>
    </dgm:pt>
    <dgm:pt modelId="{2D7D9C10-698D-CF44-8A3E-CB47696C0187}" type="pres">
      <dgm:prSet presAssocID="{3CEEB3D0-1216-F34B-B4F5-3D8F2349D226}" presName="node" presStyleLbl="node1" presStyleIdx="2" presStyleCnt="4" custScaleX="177232">
        <dgm:presLayoutVars>
          <dgm:bulletEnabled val="1"/>
        </dgm:presLayoutVars>
      </dgm:prSet>
      <dgm:spPr/>
    </dgm:pt>
    <dgm:pt modelId="{96452822-5DCA-374C-94B2-8766529864F3}" type="pres">
      <dgm:prSet presAssocID="{583D02A2-C22D-9E4E-B8DD-1B3C465F3C28}" presName="sibTrans" presStyleLbl="sibTrans2D1" presStyleIdx="2" presStyleCnt="3"/>
      <dgm:spPr/>
    </dgm:pt>
    <dgm:pt modelId="{AC622C6B-FDC5-E54A-9277-556E1146FCFB}" type="pres">
      <dgm:prSet presAssocID="{583D02A2-C22D-9E4E-B8DD-1B3C465F3C28}" presName="connectorText" presStyleLbl="sibTrans2D1" presStyleIdx="2" presStyleCnt="3"/>
      <dgm:spPr/>
    </dgm:pt>
    <dgm:pt modelId="{4CBDFABB-3051-8645-9881-989048435D64}" type="pres">
      <dgm:prSet presAssocID="{022D55DD-BF75-624F-B636-AE82F32CB5CF}" presName="node" presStyleLbl="node1" presStyleIdx="3" presStyleCnt="4" custScaleX="170767">
        <dgm:presLayoutVars>
          <dgm:bulletEnabled val="1"/>
        </dgm:presLayoutVars>
      </dgm:prSet>
      <dgm:spPr/>
    </dgm:pt>
  </dgm:ptLst>
  <dgm:cxnLst>
    <dgm:cxn modelId="{399B9915-755D-FE41-93ED-4BDCD2DF1A31}" type="presOf" srcId="{0660F0A8-9E01-284D-968C-5D27EDA7A8A0}" destId="{4815CF61-43AE-7048-A035-5D98900E44BA}" srcOrd="0" destOrd="0" presId="urn:microsoft.com/office/officeart/2005/8/layout/process2"/>
    <dgm:cxn modelId="{EAA7FE2E-E4BA-AB49-BDB2-10DA51D58857}" type="presOf" srcId="{022D55DD-BF75-624F-B636-AE82F32CB5CF}" destId="{4CBDFABB-3051-8645-9881-989048435D64}" srcOrd="0" destOrd="0" presId="urn:microsoft.com/office/officeart/2005/8/layout/process2"/>
    <dgm:cxn modelId="{7BAF0732-23F4-154B-875C-F665DE7509D9}" type="presOf" srcId="{0660F0A8-9E01-284D-968C-5D27EDA7A8A0}" destId="{D03B4FC1-2542-EA4F-939A-F2420D19B8CA}" srcOrd="1" destOrd="0" presId="urn:microsoft.com/office/officeart/2005/8/layout/process2"/>
    <dgm:cxn modelId="{FCC52D4A-D6A3-5341-9401-6E51D741685F}" type="presOf" srcId="{3CEEB3D0-1216-F34B-B4F5-3D8F2349D226}" destId="{2D7D9C10-698D-CF44-8A3E-CB47696C0187}" srcOrd="0" destOrd="0" presId="urn:microsoft.com/office/officeart/2005/8/layout/process2"/>
    <dgm:cxn modelId="{B4EE3552-37F1-FE42-9289-D420C6244EB3}" type="presOf" srcId="{F0659348-33A7-D04A-967C-B5686646FD6E}" destId="{EFD1EBF9-04F6-6A48-9E98-637F5690B94B}" srcOrd="0" destOrd="0" presId="urn:microsoft.com/office/officeart/2005/8/layout/process2"/>
    <dgm:cxn modelId="{8B24A064-DFB2-F44D-899F-252F2A93D587}" type="presOf" srcId="{5E3F8C54-0CD3-B842-A2E2-35462712290A}" destId="{00D4A332-B0F6-B348-A03C-B0D4FE3A074C}" srcOrd="0" destOrd="0" presId="urn:microsoft.com/office/officeart/2005/8/layout/process2"/>
    <dgm:cxn modelId="{05DDFF70-72F5-7C42-85BB-0008E849E998}" type="presOf" srcId="{583D02A2-C22D-9E4E-B8DD-1B3C465F3C28}" destId="{AC622C6B-FDC5-E54A-9277-556E1146FCFB}" srcOrd="1" destOrd="0" presId="urn:microsoft.com/office/officeart/2005/8/layout/process2"/>
    <dgm:cxn modelId="{C87B7C77-CFC3-9D49-B585-33F5B3AE0F61}" srcId="{5E3F8C54-0CD3-B842-A2E2-35462712290A}" destId="{022D55DD-BF75-624F-B636-AE82F32CB5CF}" srcOrd="3" destOrd="0" parTransId="{BC5D2BDB-FD8C-0F4F-AF73-008212F9E71D}" sibTransId="{2430D3F6-77D0-784E-8943-E5309888C70C}"/>
    <dgm:cxn modelId="{F2AB6B84-2FA9-9746-AB3A-B2E3E2797EE3}" type="presOf" srcId="{583D02A2-C22D-9E4E-B8DD-1B3C465F3C28}" destId="{96452822-5DCA-374C-94B2-8766529864F3}" srcOrd="0" destOrd="0" presId="urn:microsoft.com/office/officeart/2005/8/layout/process2"/>
    <dgm:cxn modelId="{381C9CA4-CC2E-FD46-960C-D8E4BD55BC33}" type="presOf" srcId="{7F35CDAC-A122-774D-B7F2-F61E5F6DE102}" destId="{42AE8DB0-2374-D44A-A5B8-839849FE8A75}" srcOrd="1" destOrd="0" presId="urn:microsoft.com/office/officeart/2005/8/layout/process2"/>
    <dgm:cxn modelId="{4ABB17AF-FA9E-544E-A9ED-04BA0E0592FD}" type="presOf" srcId="{41557BD5-1355-4F4F-8FD0-EB739C3DEECF}" destId="{D83BBF73-53E4-E84C-8AFA-D4B479676081}" srcOrd="0" destOrd="0" presId="urn:microsoft.com/office/officeart/2005/8/layout/process2"/>
    <dgm:cxn modelId="{D9691EB2-B944-B54E-BBFF-F7D3B759CD3E}" type="presOf" srcId="{7F35CDAC-A122-774D-B7F2-F61E5F6DE102}" destId="{28962DF8-8233-EE46-9B98-72F4A7A942E5}" srcOrd="0" destOrd="0" presId="urn:microsoft.com/office/officeart/2005/8/layout/process2"/>
    <dgm:cxn modelId="{2C7751CA-238E-E54A-B30E-2EEC5F9E754B}" srcId="{5E3F8C54-0CD3-B842-A2E2-35462712290A}" destId="{41557BD5-1355-4F4F-8FD0-EB739C3DEECF}" srcOrd="1" destOrd="0" parTransId="{9F768389-CF6D-F04D-8804-E4F565CEA0FC}" sibTransId="{0660F0A8-9E01-284D-968C-5D27EDA7A8A0}"/>
    <dgm:cxn modelId="{CA516EED-99DB-A347-926C-EFE548B7C572}" srcId="{5E3F8C54-0CD3-B842-A2E2-35462712290A}" destId="{3CEEB3D0-1216-F34B-B4F5-3D8F2349D226}" srcOrd="2" destOrd="0" parTransId="{672BC7BE-871C-0143-8D89-E61321261AE0}" sibTransId="{583D02A2-C22D-9E4E-B8DD-1B3C465F3C28}"/>
    <dgm:cxn modelId="{76F350FD-F360-9D47-8E66-5DE3DB6036D8}" srcId="{5E3F8C54-0CD3-B842-A2E2-35462712290A}" destId="{F0659348-33A7-D04A-967C-B5686646FD6E}" srcOrd="0" destOrd="0" parTransId="{8E53051B-D6E1-8F4A-A5BA-7A8255EC7759}" sibTransId="{7F35CDAC-A122-774D-B7F2-F61E5F6DE102}"/>
    <dgm:cxn modelId="{2570AC4F-88AF-3941-99EB-6261F0758DA5}" type="presParOf" srcId="{00D4A332-B0F6-B348-A03C-B0D4FE3A074C}" destId="{EFD1EBF9-04F6-6A48-9E98-637F5690B94B}" srcOrd="0" destOrd="0" presId="urn:microsoft.com/office/officeart/2005/8/layout/process2"/>
    <dgm:cxn modelId="{FE9FAAE1-6551-AE48-AF69-ABFAACC7EB97}" type="presParOf" srcId="{00D4A332-B0F6-B348-A03C-B0D4FE3A074C}" destId="{28962DF8-8233-EE46-9B98-72F4A7A942E5}" srcOrd="1" destOrd="0" presId="urn:microsoft.com/office/officeart/2005/8/layout/process2"/>
    <dgm:cxn modelId="{53525D42-1743-E440-A47F-1BA71E1C5545}" type="presParOf" srcId="{28962DF8-8233-EE46-9B98-72F4A7A942E5}" destId="{42AE8DB0-2374-D44A-A5B8-839849FE8A75}" srcOrd="0" destOrd="0" presId="urn:microsoft.com/office/officeart/2005/8/layout/process2"/>
    <dgm:cxn modelId="{30AEBEEA-9190-0546-835B-E0DDE839EC6B}" type="presParOf" srcId="{00D4A332-B0F6-B348-A03C-B0D4FE3A074C}" destId="{D83BBF73-53E4-E84C-8AFA-D4B479676081}" srcOrd="2" destOrd="0" presId="urn:microsoft.com/office/officeart/2005/8/layout/process2"/>
    <dgm:cxn modelId="{0B350F64-6962-B745-A55C-E133B5D55720}" type="presParOf" srcId="{00D4A332-B0F6-B348-A03C-B0D4FE3A074C}" destId="{4815CF61-43AE-7048-A035-5D98900E44BA}" srcOrd="3" destOrd="0" presId="urn:microsoft.com/office/officeart/2005/8/layout/process2"/>
    <dgm:cxn modelId="{5644E894-FF3E-4440-9E0B-3E9E4909E380}" type="presParOf" srcId="{4815CF61-43AE-7048-A035-5D98900E44BA}" destId="{D03B4FC1-2542-EA4F-939A-F2420D19B8CA}" srcOrd="0" destOrd="0" presId="urn:microsoft.com/office/officeart/2005/8/layout/process2"/>
    <dgm:cxn modelId="{3AF6E755-107C-E84D-A329-A5A378BBFBAF}" type="presParOf" srcId="{00D4A332-B0F6-B348-A03C-B0D4FE3A074C}" destId="{2D7D9C10-698D-CF44-8A3E-CB47696C0187}" srcOrd="4" destOrd="0" presId="urn:microsoft.com/office/officeart/2005/8/layout/process2"/>
    <dgm:cxn modelId="{CA22A6F5-FB5B-D544-A86A-EC1F5BE90685}" type="presParOf" srcId="{00D4A332-B0F6-B348-A03C-B0D4FE3A074C}" destId="{96452822-5DCA-374C-94B2-8766529864F3}" srcOrd="5" destOrd="0" presId="urn:microsoft.com/office/officeart/2005/8/layout/process2"/>
    <dgm:cxn modelId="{B5F89394-D807-F745-867E-690FABC0CF64}" type="presParOf" srcId="{96452822-5DCA-374C-94B2-8766529864F3}" destId="{AC622C6B-FDC5-E54A-9277-556E1146FCFB}" srcOrd="0" destOrd="0" presId="urn:microsoft.com/office/officeart/2005/8/layout/process2"/>
    <dgm:cxn modelId="{93F5ED0C-944B-AA4E-989F-219CCC124F0A}" type="presParOf" srcId="{00D4A332-B0F6-B348-A03C-B0D4FE3A074C}" destId="{4CBDFABB-3051-8645-9881-989048435D6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E3F8C54-0CD3-B842-A2E2-35462712290A}" type="doc">
      <dgm:prSet loTypeId="urn:microsoft.com/office/officeart/2005/8/layout/process2" loCatId="list" qsTypeId="urn:microsoft.com/office/officeart/2005/8/quickstyle/simple3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F0659348-33A7-D04A-967C-B5686646FD6E}">
      <dgm:prSet custT="1"/>
      <dgm:spPr/>
      <dgm:t>
        <a:bodyPr/>
        <a:lstStyle/>
        <a:p>
          <a:pPr algn="l"/>
          <a:r>
            <a:rPr lang="en-US" sz="1800" dirty="0">
              <a:latin typeface="Times" pitchFamily="2" charset="0"/>
            </a:rPr>
            <a:t>For faster learning and convergence</a:t>
          </a:r>
        </a:p>
      </dgm:t>
    </dgm:pt>
    <dgm:pt modelId="{8E53051B-D6E1-8F4A-A5BA-7A8255EC7759}" type="parTrans" cxnId="{76F350FD-F360-9D47-8E66-5DE3DB6036D8}">
      <dgm:prSet/>
      <dgm:spPr/>
      <dgm:t>
        <a:bodyPr/>
        <a:lstStyle/>
        <a:p>
          <a:pPr algn="ctr"/>
          <a:endParaRPr lang="en-US" sz="1600">
            <a:latin typeface="Times" pitchFamily="2" charset="0"/>
          </a:endParaRPr>
        </a:p>
      </dgm:t>
    </dgm:pt>
    <dgm:pt modelId="{7F35CDAC-A122-774D-B7F2-F61E5F6DE102}" type="sibTrans" cxnId="{76F350FD-F360-9D47-8E66-5DE3DB6036D8}">
      <dgm:prSet custT="1"/>
      <dgm:spPr/>
      <dgm:t>
        <a:bodyPr/>
        <a:lstStyle/>
        <a:p>
          <a:pPr algn="ctr"/>
          <a:endParaRPr lang="en-US" sz="1600">
            <a:latin typeface="Times" pitchFamily="2" charset="0"/>
          </a:endParaRPr>
        </a:p>
      </dgm:t>
    </dgm:pt>
    <dgm:pt modelId="{DA201BD4-5C60-8741-B231-483CEBB93EE3}">
      <dgm:prSet custT="1"/>
      <dgm:spPr/>
      <dgm:t>
        <a:bodyPr/>
        <a:lstStyle/>
        <a:p>
          <a:pPr algn="l"/>
          <a:r>
            <a:rPr lang="en-US" sz="1800" dirty="0">
              <a:latin typeface="Times" pitchFamily="2" charset="0"/>
            </a:rPr>
            <a:t>Updated the Q value of the corresponding action of the symmetries as well</a:t>
          </a:r>
        </a:p>
      </dgm:t>
    </dgm:pt>
    <dgm:pt modelId="{75DED9E6-CB6E-2C41-8C61-4257E262DC66}" type="parTrans" cxnId="{D73DD92E-EA4B-B045-83AA-E5DAB76602DD}">
      <dgm:prSet/>
      <dgm:spPr/>
      <dgm:t>
        <a:bodyPr/>
        <a:lstStyle/>
        <a:p>
          <a:endParaRPr lang="en-US"/>
        </a:p>
      </dgm:t>
    </dgm:pt>
    <dgm:pt modelId="{C60EFBDD-A165-4340-94A6-1CD46FB7970F}" type="sibTrans" cxnId="{D73DD92E-EA4B-B045-83AA-E5DAB76602DD}">
      <dgm:prSet/>
      <dgm:spPr/>
      <dgm:t>
        <a:bodyPr/>
        <a:lstStyle/>
        <a:p>
          <a:endParaRPr lang="en-US"/>
        </a:p>
      </dgm:t>
    </dgm:pt>
    <dgm:pt modelId="{00D4A332-B0F6-B348-A03C-B0D4FE3A074C}" type="pres">
      <dgm:prSet presAssocID="{5E3F8C54-0CD3-B842-A2E2-35462712290A}" presName="linearFlow" presStyleCnt="0">
        <dgm:presLayoutVars>
          <dgm:resizeHandles val="exact"/>
        </dgm:presLayoutVars>
      </dgm:prSet>
      <dgm:spPr/>
    </dgm:pt>
    <dgm:pt modelId="{EFD1EBF9-04F6-6A48-9E98-637F5690B94B}" type="pres">
      <dgm:prSet presAssocID="{F0659348-33A7-D04A-967C-B5686646FD6E}" presName="node" presStyleLbl="node1" presStyleIdx="0" presStyleCnt="2" custScaleX="177232" custLinFactNeighborX="-300">
        <dgm:presLayoutVars>
          <dgm:bulletEnabled val="1"/>
        </dgm:presLayoutVars>
      </dgm:prSet>
      <dgm:spPr/>
    </dgm:pt>
    <dgm:pt modelId="{F4B24CC0-8456-7047-B793-CEEB43F1E590}" type="pres">
      <dgm:prSet presAssocID="{7F35CDAC-A122-774D-B7F2-F61E5F6DE102}" presName="sibTrans" presStyleLbl="sibTrans2D1" presStyleIdx="0" presStyleCnt="1"/>
      <dgm:spPr/>
    </dgm:pt>
    <dgm:pt modelId="{931C5236-A0A5-0742-B850-3738494E21D5}" type="pres">
      <dgm:prSet presAssocID="{7F35CDAC-A122-774D-B7F2-F61E5F6DE102}" presName="connectorText" presStyleLbl="sibTrans2D1" presStyleIdx="0" presStyleCnt="1"/>
      <dgm:spPr/>
    </dgm:pt>
    <dgm:pt modelId="{64E4B877-3C10-7F49-B319-8CA1DE24F384}" type="pres">
      <dgm:prSet presAssocID="{DA201BD4-5C60-8741-B231-483CEBB93EE3}" presName="node" presStyleLbl="node1" presStyleIdx="1" presStyleCnt="2" custScaleX="181396">
        <dgm:presLayoutVars>
          <dgm:bulletEnabled val="1"/>
        </dgm:presLayoutVars>
      </dgm:prSet>
      <dgm:spPr/>
    </dgm:pt>
  </dgm:ptLst>
  <dgm:cxnLst>
    <dgm:cxn modelId="{D73DD92E-EA4B-B045-83AA-E5DAB76602DD}" srcId="{5E3F8C54-0CD3-B842-A2E2-35462712290A}" destId="{DA201BD4-5C60-8741-B231-483CEBB93EE3}" srcOrd="1" destOrd="0" parTransId="{75DED9E6-CB6E-2C41-8C61-4257E262DC66}" sibTransId="{C60EFBDD-A165-4340-94A6-1CD46FB7970F}"/>
    <dgm:cxn modelId="{B4EE3552-37F1-FE42-9289-D420C6244EB3}" type="presOf" srcId="{F0659348-33A7-D04A-967C-B5686646FD6E}" destId="{EFD1EBF9-04F6-6A48-9E98-637F5690B94B}" srcOrd="0" destOrd="0" presId="urn:microsoft.com/office/officeart/2005/8/layout/process2"/>
    <dgm:cxn modelId="{B6B1CC62-61CD-AF45-9BE0-F032D5525E1F}" type="presOf" srcId="{DA201BD4-5C60-8741-B231-483CEBB93EE3}" destId="{64E4B877-3C10-7F49-B319-8CA1DE24F384}" srcOrd="0" destOrd="0" presId="urn:microsoft.com/office/officeart/2005/8/layout/process2"/>
    <dgm:cxn modelId="{8B24A064-DFB2-F44D-899F-252F2A93D587}" type="presOf" srcId="{5E3F8C54-0CD3-B842-A2E2-35462712290A}" destId="{00D4A332-B0F6-B348-A03C-B0D4FE3A074C}" srcOrd="0" destOrd="0" presId="urn:microsoft.com/office/officeart/2005/8/layout/process2"/>
    <dgm:cxn modelId="{0CE17B75-0B64-804F-96DC-1B926AE2F3C5}" type="presOf" srcId="{7F35CDAC-A122-774D-B7F2-F61E5F6DE102}" destId="{F4B24CC0-8456-7047-B793-CEEB43F1E590}" srcOrd="0" destOrd="0" presId="urn:microsoft.com/office/officeart/2005/8/layout/process2"/>
    <dgm:cxn modelId="{0EF304E7-1111-2145-B7CC-638437E96FD5}" type="presOf" srcId="{7F35CDAC-A122-774D-B7F2-F61E5F6DE102}" destId="{931C5236-A0A5-0742-B850-3738494E21D5}" srcOrd="1" destOrd="0" presId="urn:microsoft.com/office/officeart/2005/8/layout/process2"/>
    <dgm:cxn modelId="{76F350FD-F360-9D47-8E66-5DE3DB6036D8}" srcId="{5E3F8C54-0CD3-B842-A2E2-35462712290A}" destId="{F0659348-33A7-D04A-967C-B5686646FD6E}" srcOrd="0" destOrd="0" parTransId="{8E53051B-D6E1-8F4A-A5BA-7A8255EC7759}" sibTransId="{7F35CDAC-A122-774D-B7F2-F61E5F6DE102}"/>
    <dgm:cxn modelId="{2570AC4F-88AF-3941-99EB-6261F0758DA5}" type="presParOf" srcId="{00D4A332-B0F6-B348-A03C-B0D4FE3A074C}" destId="{EFD1EBF9-04F6-6A48-9E98-637F5690B94B}" srcOrd="0" destOrd="0" presId="urn:microsoft.com/office/officeart/2005/8/layout/process2"/>
    <dgm:cxn modelId="{2479808F-C5F2-D54A-97E3-779175699701}" type="presParOf" srcId="{00D4A332-B0F6-B348-A03C-B0D4FE3A074C}" destId="{F4B24CC0-8456-7047-B793-CEEB43F1E590}" srcOrd="1" destOrd="0" presId="urn:microsoft.com/office/officeart/2005/8/layout/process2"/>
    <dgm:cxn modelId="{3E7CB5D5-9AD0-D14B-853E-84668684F627}" type="presParOf" srcId="{F4B24CC0-8456-7047-B793-CEEB43F1E590}" destId="{931C5236-A0A5-0742-B850-3738494E21D5}" srcOrd="0" destOrd="0" presId="urn:microsoft.com/office/officeart/2005/8/layout/process2"/>
    <dgm:cxn modelId="{29FB19BE-145E-7C40-887D-981C43C8F54C}" type="presParOf" srcId="{00D4A332-B0F6-B348-A03C-B0D4FE3A074C}" destId="{64E4B877-3C10-7F49-B319-8CA1DE24F384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7F9199D-023F-AD42-952C-7AD522268F1F}" type="doc">
      <dgm:prSet loTypeId="urn:microsoft.com/office/officeart/2005/8/layout/vProcess5" loCatId="list" qsTypeId="urn:microsoft.com/office/officeart/2005/8/quickstyle/simple3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7350FA9A-BCD5-BB4B-9C20-28523EDF12E3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Greedy epsilon strategy causes the game to choose randomly even when the Q values are learnt. </a:t>
          </a:r>
        </a:p>
      </dgm:t>
    </dgm:pt>
    <dgm:pt modelId="{34749BA1-90BD-9F43-ABF8-D6E1CFB5ED66}" type="sibTrans" cxnId="{45A80DE7-9633-D24B-84F5-5CD7BB725575}">
      <dgm:prSet/>
      <dgm:spPr/>
      <dgm:t>
        <a:bodyPr/>
        <a:lstStyle/>
        <a:p>
          <a:endParaRPr lang="en-US"/>
        </a:p>
      </dgm:t>
    </dgm:pt>
    <dgm:pt modelId="{7DE85F65-EF5D-274C-BF63-602275AC4C33}" type="parTrans" cxnId="{45A80DE7-9633-D24B-84F5-5CD7BB725575}">
      <dgm:prSet/>
      <dgm:spPr/>
      <dgm:t>
        <a:bodyPr/>
        <a:lstStyle/>
        <a:p>
          <a:endParaRPr lang="en-US"/>
        </a:p>
      </dgm:t>
    </dgm:pt>
    <dgm:pt modelId="{CED86DF0-AE06-2B4C-9C72-218C757CA391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Decay the value of epsilon over time linearly</a:t>
          </a:r>
        </a:p>
      </dgm:t>
    </dgm:pt>
    <dgm:pt modelId="{E5B17204-E5AD-E143-9C87-A1EC3BC34289}" type="parTrans" cxnId="{7296E565-490A-9D43-B4FB-5ADE719EEA39}">
      <dgm:prSet/>
      <dgm:spPr/>
      <dgm:t>
        <a:bodyPr/>
        <a:lstStyle/>
        <a:p>
          <a:endParaRPr lang="en-US"/>
        </a:p>
      </dgm:t>
    </dgm:pt>
    <dgm:pt modelId="{EAF03C89-8E70-EC4C-A7FA-6AE64308597A}" type="sibTrans" cxnId="{7296E565-490A-9D43-B4FB-5ADE719EEA39}">
      <dgm:prSet/>
      <dgm:spPr/>
      <dgm:t>
        <a:bodyPr/>
        <a:lstStyle/>
        <a:p>
          <a:endParaRPr lang="en-US"/>
        </a:p>
      </dgm:t>
    </dgm:pt>
    <dgm:pt modelId="{D47E21EC-FEEA-944B-A8AF-9397539B4545}">
      <dgm:prSet custT="1"/>
      <dgm:spPr>
        <a:blipFill>
          <a:blip xmlns:r="http://schemas.openxmlformats.org/officeDocument/2006/relationships" r:embed="rId1"/>
          <a:stretch>
            <a:fillRect l="-162" t="-147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653253-043D-D043-A034-DDDEA60A0E17}" type="parTrans" cxnId="{3C13F4E8-0EA4-8944-9742-A051C3264C0D}">
      <dgm:prSet/>
      <dgm:spPr/>
      <dgm:t>
        <a:bodyPr/>
        <a:lstStyle/>
        <a:p>
          <a:endParaRPr lang="en-US"/>
        </a:p>
      </dgm:t>
    </dgm:pt>
    <dgm:pt modelId="{8037CBA3-A0E7-1047-89F1-3F12D098B129}" type="sibTrans" cxnId="{3C13F4E8-0EA4-8944-9742-A051C3264C0D}">
      <dgm:prSet/>
      <dgm:spPr/>
      <dgm:t>
        <a:bodyPr/>
        <a:lstStyle/>
        <a:p>
          <a:endParaRPr lang="en-US"/>
        </a:p>
      </dgm:t>
    </dgm:pt>
    <dgm:pt modelId="{6E7A7139-BED4-F842-A885-504BEF59D081}">
      <dgm:prSet custT="1"/>
      <dgm:spPr>
        <a:blipFill>
          <a:blip xmlns:r="http://schemas.openxmlformats.org/officeDocument/2006/relationships" r:embed="rId2"/>
          <a:stretch>
            <a:fillRect l="-16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59740D8-2923-144C-978C-0554171F725F}" type="parTrans" cxnId="{21D6F027-2657-464E-8114-A1B6A15AEBD8}">
      <dgm:prSet/>
      <dgm:spPr/>
      <dgm:t>
        <a:bodyPr/>
        <a:lstStyle/>
        <a:p>
          <a:endParaRPr lang="en-US"/>
        </a:p>
      </dgm:t>
    </dgm:pt>
    <dgm:pt modelId="{00FE5B3B-750B-BB4A-AD44-7148729B9A70}" type="sibTrans" cxnId="{21D6F027-2657-464E-8114-A1B6A15AEBD8}">
      <dgm:prSet/>
      <dgm:spPr/>
      <dgm:t>
        <a:bodyPr/>
        <a:lstStyle/>
        <a:p>
          <a:endParaRPr lang="en-US"/>
        </a:p>
      </dgm:t>
    </dgm:pt>
    <dgm:pt modelId="{B3AB2DB2-FDAE-994C-B4A9-6D637F462859}">
      <dgm:prSet custT="1"/>
      <dgm:spPr>
        <a:blipFill>
          <a:blip xmlns:r="http://schemas.openxmlformats.org/officeDocument/2006/relationships" r:embed="rId3"/>
          <a:stretch>
            <a:fillRect l="-16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5BCAA28-214E-3549-B161-493A44ED6556}" type="parTrans" cxnId="{FDECCFD3-4FA1-7849-9E2E-E2F893F959AB}">
      <dgm:prSet/>
      <dgm:spPr/>
      <dgm:t>
        <a:bodyPr/>
        <a:lstStyle/>
        <a:p>
          <a:endParaRPr lang="en-US"/>
        </a:p>
      </dgm:t>
    </dgm:pt>
    <dgm:pt modelId="{AC0A812A-B6B2-B54E-8E36-DA08F77F6960}" type="sibTrans" cxnId="{FDECCFD3-4FA1-7849-9E2E-E2F893F959AB}">
      <dgm:prSet/>
      <dgm:spPr/>
      <dgm:t>
        <a:bodyPr/>
        <a:lstStyle/>
        <a:p>
          <a:endParaRPr lang="en-US"/>
        </a:p>
      </dgm:t>
    </dgm:pt>
    <dgm:pt modelId="{B8F06440-FBCD-5A4B-B88C-3C66AB3FB859}" type="pres">
      <dgm:prSet presAssocID="{F7F9199D-023F-AD42-952C-7AD522268F1F}" presName="outerComposite" presStyleCnt="0">
        <dgm:presLayoutVars>
          <dgm:chMax val="5"/>
          <dgm:dir/>
          <dgm:resizeHandles val="exact"/>
        </dgm:presLayoutVars>
      </dgm:prSet>
      <dgm:spPr/>
    </dgm:pt>
    <dgm:pt modelId="{9919F845-71AA-9443-8287-E39FA9A4AC0D}" type="pres">
      <dgm:prSet presAssocID="{F7F9199D-023F-AD42-952C-7AD522268F1F}" presName="dummyMaxCanvas" presStyleCnt="0">
        <dgm:presLayoutVars/>
      </dgm:prSet>
      <dgm:spPr/>
    </dgm:pt>
    <dgm:pt modelId="{87F0CD80-C841-AA45-9C89-B0B97E38DB35}" type="pres">
      <dgm:prSet presAssocID="{F7F9199D-023F-AD42-952C-7AD522268F1F}" presName="FiveNodes_1" presStyleLbl="node1" presStyleIdx="0" presStyleCnt="5">
        <dgm:presLayoutVars>
          <dgm:bulletEnabled val="1"/>
        </dgm:presLayoutVars>
      </dgm:prSet>
      <dgm:spPr/>
    </dgm:pt>
    <dgm:pt modelId="{95FDF7E0-3B91-0342-B04F-9CAE12EA8C08}" type="pres">
      <dgm:prSet presAssocID="{F7F9199D-023F-AD42-952C-7AD522268F1F}" presName="FiveNodes_2" presStyleLbl="node1" presStyleIdx="1" presStyleCnt="5">
        <dgm:presLayoutVars>
          <dgm:bulletEnabled val="1"/>
        </dgm:presLayoutVars>
      </dgm:prSet>
      <dgm:spPr/>
    </dgm:pt>
    <dgm:pt modelId="{5DFE5587-95BF-9444-B13C-3B0E198FF7C6}" type="pres">
      <dgm:prSet presAssocID="{F7F9199D-023F-AD42-952C-7AD522268F1F}" presName="FiveNodes_3" presStyleLbl="node1" presStyleIdx="2" presStyleCnt="5">
        <dgm:presLayoutVars>
          <dgm:bulletEnabled val="1"/>
        </dgm:presLayoutVars>
      </dgm:prSet>
      <dgm:spPr/>
    </dgm:pt>
    <dgm:pt modelId="{0F1B4735-B7E4-2B46-8F0D-C2BD902BDAAD}" type="pres">
      <dgm:prSet presAssocID="{F7F9199D-023F-AD42-952C-7AD522268F1F}" presName="FiveNodes_4" presStyleLbl="node1" presStyleIdx="3" presStyleCnt="5">
        <dgm:presLayoutVars>
          <dgm:bulletEnabled val="1"/>
        </dgm:presLayoutVars>
      </dgm:prSet>
      <dgm:spPr/>
    </dgm:pt>
    <dgm:pt modelId="{F486D067-D1B8-4447-8A6D-F4314B3F6458}" type="pres">
      <dgm:prSet presAssocID="{F7F9199D-023F-AD42-952C-7AD522268F1F}" presName="FiveNodes_5" presStyleLbl="node1" presStyleIdx="4" presStyleCnt="5">
        <dgm:presLayoutVars>
          <dgm:bulletEnabled val="1"/>
        </dgm:presLayoutVars>
      </dgm:prSet>
      <dgm:spPr/>
    </dgm:pt>
    <dgm:pt modelId="{F950AA51-E518-6747-B5B1-4C3299E27953}" type="pres">
      <dgm:prSet presAssocID="{F7F9199D-023F-AD42-952C-7AD522268F1F}" presName="FiveConn_1-2" presStyleLbl="fgAccFollowNode1" presStyleIdx="0" presStyleCnt="4">
        <dgm:presLayoutVars>
          <dgm:bulletEnabled val="1"/>
        </dgm:presLayoutVars>
      </dgm:prSet>
      <dgm:spPr/>
    </dgm:pt>
    <dgm:pt modelId="{8789FFBE-D2E5-8A41-BBF0-B0ECF5A8E456}" type="pres">
      <dgm:prSet presAssocID="{F7F9199D-023F-AD42-952C-7AD522268F1F}" presName="FiveConn_2-3" presStyleLbl="fgAccFollowNode1" presStyleIdx="1" presStyleCnt="4">
        <dgm:presLayoutVars>
          <dgm:bulletEnabled val="1"/>
        </dgm:presLayoutVars>
      </dgm:prSet>
      <dgm:spPr/>
    </dgm:pt>
    <dgm:pt modelId="{E7916788-8BD5-4F49-B23D-1FC19A3812E0}" type="pres">
      <dgm:prSet presAssocID="{F7F9199D-023F-AD42-952C-7AD522268F1F}" presName="FiveConn_3-4" presStyleLbl="fgAccFollowNode1" presStyleIdx="2" presStyleCnt="4">
        <dgm:presLayoutVars>
          <dgm:bulletEnabled val="1"/>
        </dgm:presLayoutVars>
      </dgm:prSet>
      <dgm:spPr/>
    </dgm:pt>
    <dgm:pt modelId="{E2D24900-1033-DA47-B4A2-197C302BF34A}" type="pres">
      <dgm:prSet presAssocID="{F7F9199D-023F-AD42-952C-7AD522268F1F}" presName="FiveConn_4-5" presStyleLbl="fgAccFollowNode1" presStyleIdx="3" presStyleCnt="4">
        <dgm:presLayoutVars>
          <dgm:bulletEnabled val="1"/>
        </dgm:presLayoutVars>
      </dgm:prSet>
      <dgm:spPr/>
    </dgm:pt>
    <dgm:pt modelId="{FD5F57BE-C004-764B-B854-2EA40EA3EBA7}" type="pres">
      <dgm:prSet presAssocID="{F7F9199D-023F-AD42-952C-7AD522268F1F}" presName="FiveNodes_1_text" presStyleLbl="node1" presStyleIdx="4" presStyleCnt="5">
        <dgm:presLayoutVars>
          <dgm:bulletEnabled val="1"/>
        </dgm:presLayoutVars>
      </dgm:prSet>
      <dgm:spPr/>
    </dgm:pt>
    <dgm:pt modelId="{8004131D-3858-DF47-BBE1-909F8BCF2970}" type="pres">
      <dgm:prSet presAssocID="{F7F9199D-023F-AD42-952C-7AD522268F1F}" presName="FiveNodes_2_text" presStyleLbl="node1" presStyleIdx="4" presStyleCnt="5">
        <dgm:presLayoutVars>
          <dgm:bulletEnabled val="1"/>
        </dgm:presLayoutVars>
      </dgm:prSet>
      <dgm:spPr/>
    </dgm:pt>
    <dgm:pt modelId="{346F3956-BF7A-7549-B7FA-D35533D6F919}" type="pres">
      <dgm:prSet presAssocID="{F7F9199D-023F-AD42-952C-7AD522268F1F}" presName="FiveNodes_3_text" presStyleLbl="node1" presStyleIdx="4" presStyleCnt="5">
        <dgm:presLayoutVars>
          <dgm:bulletEnabled val="1"/>
        </dgm:presLayoutVars>
      </dgm:prSet>
      <dgm:spPr/>
    </dgm:pt>
    <dgm:pt modelId="{B457A7AF-26C3-1843-A261-0116A1BA949E}" type="pres">
      <dgm:prSet presAssocID="{F7F9199D-023F-AD42-952C-7AD522268F1F}" presName="FiveNodes_4_text" presStyleLbl="node1" presStyleIdx="4" presStyleCnt="5">
        <dgm:presLayoutVars>
          <dgm:bulletEnabled val="1"/>
        </dgm:presLayoutVars>
      </dgm:prSet>
      <dgm:spPr/>
    </dgm:pt>
    <dgm:pt modelId="{7A1AE50B-0B27-4440-85A4-6ACDE8EE3DCB}" type="pres">
      <dgm:prSet presAssocID="{F7F9199D-023F-AD42-952C-7AD522268F1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76D8D0E-1500-2E43-982B-E6AE6707B40F}" type="presOf" srcId="{7350FA9A-BCD5-BB4B-9C20-28523EDF12E3}" destId="{87F0CD80-C841-AA45-9C89-B0B97E38DB35}" srcOrd="0" destOrd="0" presId="urn:microsoft.com/office/officeart/2005/8/layout/vProcess5"/>
    <dgm:cxn modelId="{571A4210-4C09-224A-9FB0-072B65A53EDE}" type="presOf" srcId="{B3AB2DB2-FDAE-994C-B4A9-6D637F462859}" destId="{F486D067-D1B8-4447-8A6D-F4314B3F6458}" srcOrd="0" destOrd="0" presId="urn:microsoft.com/office/officeart/2005/8/layout/vProcess5"/>
    <dgm:cxn modelId="{21D6F027-2657-464E-8114-A1B6A15AEBD8}" srcId="{F7F9199D-023F-AD42-952C-7AD522268F1F}" destId="{6E7A7139-BED4-F842-A885-504BEF59D081}" srcOrd="3" destOrd="0" parTransId="{059740D8-2923-144C-978C-0554171F725F}" sibTransId="{00FE5B3B-750B-BB4A-AD44-7148729B9A70}"/>
    <dgm:cxn modelId="{7569832D-95FC-D643-B520-B46944063862}" type="presOf" srcId="{6E7A7139-BED4-F842-A885-504BEF59D081}" destId="{0F1B4735-B7E4-2B46-8F0D-C2BD902BDAAD}" srcOrd="0" destOrd="0" presId="urn:microsoft.com/office/officeart/2005/8/layout/vProcess5"/>
    <dgm:cxn modelId="{6794E845-8ED8-D54C-A7FC-2666A7EF8952}" type="presOf" srcId="{F7F9199D-023F-AD42-952C-7AD522268F1F}" destId="{B8F06440-FBCD-5A4B-B88C-3C66AB3FB859}" srcOrd="0" destOrd="0" presId="urn:microsoft.com/office/officeart/2005/8/layout/vProcess5"/>
    <dgm:cxn modelId="{7296E565-490A-9D43-B4FB-5ADE719EEA39}" srcId="{F7F9199D-023F-AD42-952C-7AD522268F1F}" destId="{CED86DF0-AE06-2B4C-9C72-218C757CA391}" srcOrd="1" destOrd="0" parTransId="{E5B17204-E5AD-E143-9C87-A1EC3BC34289}" sibTransId="{EAF03C89-8E70-EC4C-A7FA-6AE64308597A}"/>
    <dgm:cxn modelId="{F3679C68-D276-B548-9974-CD23C8AE741F}" type="presOf" srcId="{6E7A7139-BED4-F842-A885-504BEF59D081}" destId="{B457A7AF-26C3-1843-A261-0116A1BA949E}" srcOrd="1" destOrd="0" presId="urn:microsoft.com/office/officeart/2005/8/layout/vProcess5"/>
    <dgm:cxn modelId="{D40ED579-EDF0-ED47-94EF-37A52DF4508E}" type="presOf" srcId="{D47E21EC-FEEA-944B-A8AF-9397539B4545}" destId="{5DFE5587-95BF-9444-B13C-3B0E198FF7C6}" srcOrd="0" destOrd="0" presId="urn:microsoft.com/office/officeart/2005/8/layout/vProcess5"/>
    <dgm:cxn modelId="{B0D3C37C-EA23-8840-AE30-64409DC41471}" type="presOf" srcId="{CED86DF0-AE06-2B4C-9C72-218C757CA391}" destId="{95FDF7E0-3B91-0342-B04F-9CAE12EA8C08}" srcOrd="0" destOrd="0" presId="urn:microsoft.com/office/officeart/2005/8/layout/vProcess5"/>
    <dgm:cxn modelId="{A7859D9D-7638-6542-B113-941CB97523FB}" type="presOf" srcId="{B3AB2DB2-FDAE-994C-B4A9-6D637F462859}" destId="{7A1AE50B-0B27-4440-85A4-6ACDE8EE3DCB}" srcOrd="1" destOrd="0" presId="urn:microsoft.com/office/officeart/2005/8/layout/vProcess5"/>
    <dgm:cxn modelId="{99F380AE-E403-6746-B14F-577A2758F085}" type="presOf" srcId="{CED86DF0-AE06-2B4C-9C72-218C757CA391}" destId="{8004131D-3858-DF47-BBE1-909F8BCF2970}" srcOrd="1" destOrd="0" presId="urn:microsoft.com/office/officeart/2005/8/layout/vProcess5"/>
    <dgm:cxn modelId="{190157B9-C758-FD43-87F1-4B48E831943C}" type="presOf" srcId="{7350FA9A-BCD5-BB4B-9C20-28523EDF12E3}" destId="{FD5F57BE-C004-764B-B854-2EA40EA3EBA7}" srcOrd="1" destOrd="0" presId="urn:microsoft.com/office/officeart/2005/8/layout/vProcess5"/>
    <dgm:cxn modelId="{CC7E18BC-F9A2-2847-A561-39753784AC85}" type="presOf" srcId="{00FE5B3B-750B-BB4A-AD44-7148729B9A70}" destId="{E2D24900-1033-DA47-B4A2-197C302BF34A}" srcOrd="0" destOrd="0" presId="urn:microsoft.com/office/officeart/2005/8/layout/vProcess5"/>
    <dgm:cxn modelId="{07C83FCC-9120-1642-8654-9AA1DF495128}" type="presOf" srcId="{8037CBA3-A0E7-1047-89F1-3F12D098B129}" destId="{E7916788-8BD5-4F49-B23D-1FC19A3812E0}" srcOrd="0" destOrd="0" presId="urn:microsoft.com/office/officeart/2005/8/layout/vProcess5"/>
    <dgm:cxn modelId="{FDECCFD3-4FA1-7849-9E2E-E2F893F959AB}" srcId="{F7F9199D-023F-AD42-952C-7AD522268F1F}" destId="{B3AB2DB2-FDAE-994C-B4A9-6D637F462859}" srcOrd="4" destOrd="0" parTransId="{15BCAA28-214E-3549-B161-493A44ED6556}" sibTransId="{AC0A812A-B6B2-B54E-8E36-DA08F77F6960}"/>
    <dgm:cxn modelId="{1EBF26E1-6FB2-2644-84F7-3498943032E7}" type="presOf" srcId="{D47E21EC-FEEA-944B-A8AF-9397539B4545}" destId="{346F3956-BF7A-7549-B7FA-D35533D6F919}" srcOrd="1" destOrd="0" presId="urn:microsoft.com/office/officeart/2005/8/layout/vProcess5"/>
    <dgm:cxn modelId="{45A80DE7-9633-D24B-84F5-5CD7BB725575}" srcId="{F7F9199D-023F-AD42-952C-7AD522268F1F}" destId="{7350FA9A-BCD5-BB4B-9C20-28523EDF12E3}" srcOrd="0" destOrd="0" parTransId="{7DE85F65-EF5D-274C-BF63-602275AC4C33}" sibTransId="{34749BA1-90BD-9F43-ABF8-D6E1CFB5ED66}"/>
    <dgm:cxn modelId="{3C13F4E8-0EA4-8944-9742-A051C3264C0D}" srcId="{F7F9199D-023F-AD42-952C-7AD522268F1F}" destId="{D47E21EC-FEEA-944B-A8AF-9397539B4545}" srcOrd="2" destOrd="0" parTransId="{34653253-043D-D043-A034-DDDEA60A0E17}" sibTransId="{8037CBA3-A0E7-1047-89F1-3F12D098B129}"/>
    <dgm:cxn modelId="{3E6FA7EA-57A4-CB4D-8D3F-9A94A9EBACA5}" type="presOf" srcId="{34749BA1-90BD-9F43-ABF8-D6E1CFB5ED66}" destId="{F950AA51-E518-6747-B5B1-4C3299E27953}" srcOrd="0" destOrd="0" presId="urn:microsoft.com/office/officeart/2005/8/layout/vProcess5"/>
    <dgm:cxn modelId="{AD75A2EE-2E02-7E47-9C0F-D3A2126A57D6}" type="presOf" srcId="{EAF03C89-8E70-EC4C-A7FA-6AE64308597A}" destId="{8789FFBE-D2E5-8A41-BBF0-B0ECF5A8E456}" srcOrd="0" destOrd="0" presId="urn:microsoft.com/office/officeart/2005/8/layout/vProcess5"/>
    <dgm:cxn modelId="{81F21463-E080-E647-8809-F7EF943E6592}" type="presParOf" srcId="{B8F06440-FBCD-5A4B-B88C-3C66AB3FB859}" destId="{9919F845-71AA-9443-8287-E39FA9A4AC0D}" srcOrd="0" destOrd="0" presId="urn:microsoft.com/office/officeart/2005/8/layout/vProcess5"/>
    <dgm:cxn modelId="{C3AFCB19-A997-1B4D-9F07-4BC384BADD1E}" type="presParOf" srcId="{B8F06440-FBCD-5A4B-B88C-3C66AB3FB859}" destId="{87F0CD80-C841-AA45-9C89-B0B97E38DB35}" srcOrd="1" destOrd="0" presId="urn:microsoft.com/office/officeart/2005/8/layout/vProcess5"/>
    <dgm:cxn modelId="{2C67F792-955A-4644-9317-8317AB977A5B}" type="presParOf" srcId="{B8F06440-FBCD-5A4B-B88C-3C66AB3FB859}" destId="{95FDF7E0-3B91-0342-B04F-9CAE12EA8C08}" srcOrd="2" destOrd="0" presId="urn:microsoft.com/office/officeart/2005/8/layout/vProcess5"/>
    <dgm:cxn modelId="{722CD637-7DCB-5B44-8717-A8D4C3201F75}" type="presParOf" srcId="{B8F06440-FBCD-5A4B-B88C-3C66AB3FB859}" destId="{5DFE5587-95BF-9444-B13C-3B0E198FF7C6}" srcOrd="3" destOrd="0" presId="urn:microsoft.com/office/officeart/2005/8/layout/vProcess5"/>
    <dgm:cxn modelId="{38DE41FF-73E6-204B-95B2-B7C486E60CC0}" type="presParOf" srcId="{B8F06440-FBCD-5A4B-B88C-3C66AB3FB859}" destId="{0F1B4735-B7E4-2B46-8F0D-C2BD902BDAAD}" srcOrd="4" destOrd="0" presId="urn:microsoft.com/office/officeart/2005/8/layout/vProcess5"/>
    <dgm:cxn modelId="{B798011E-341E-1949-A3A3-8EAAFA075869}" type="presParOf" srcId="{B8F06440-FBCD-5A4B-B88C-3C66AB3FB859}" destId="{F486D067-D1B8-4447-8A6D-F4314B3F6458}" srcOrd="5" destOrd="0" presId="urn:microsoft.com/office/officeart/2005/8/layout/vProcess5"/>
    <dgm:cxn modelId="{7F0B9F4C-2DD7-F34A-8AB9-424FA7FA9207}" type="presParOf" srcId="{B8F06440-FBCD-5A4B-B88C-3C66AB3FB859}" destId="{F950AA51-E518-6747-B5B1-4C3299E27953}" srcOrd="6" destOrd="0" presId="urn:microsoft.com/office/officeart/2005/8/layout/vProcess5"/>
    <dgm:cxn modelId="{07B601A2-5986-C44A-A141-06770FDF6EE3}" type="presParOf" srcId="{B8F06440-FBCD-5A4B-B88C-3C66AB3FB859}" destId="{8789FFBE-D2E5-8A41-BBF0-B0ECF5A8E456}" srcOrd="7" destOrd="0" presId="urn:microsoft.com/office/officeart/2005/8/layout/vProcess5"/>
    <dgm:cxn modelId="{B985A32C-6206-144E-BFF6-8CB779883AF4}" type="presParOf" srcId="{B8F06440-FBCD-5A4B-B88C-3C66AB3FB859}" destId="{E7916788-8BD5-4F49-B23D-1FC19A3812E0}" srcOrd="8" destOrd="0" presId="urn:microsoft.com/office/officeart/2005/8/layout/vProcess5"/>
    <dgm:cxn modelId="{A679F0D8-63C3-C944-9887-C315A1561948}" type="presParOf" srcId="{B8F06440-FBCD-5A4B-B88C-3C66AB3FB859}" destId="{E2D24900-1033-DA47-B4A2-197C302BF34A}" srcOrd="9" destOrd="0" presId="urn:microsoft.com/office/officeart/2005/8/layout/vProcess5"/>
    <dgm:cxn modelId="{8D2A559A-5106-8542-8462-A93DA58B56BB}" type="presParOf" srcId="{B8F06440-FBCD-5A4B-B88C-3C66AB3FB859}" destId="{FD5F57BE-C004-764B-B854-2EA40EA3EBA7}" srcOrd="10" destOrd="0" presId="urn:microsoft.com/office/officeart/2005/8/layout/vProcess5"/>
    <dgm:cxn modelId="{AB0BCD08-171F-344F-B9A6-94369DB81771}" type="presParOf" srcId="{B8F06440-FBCD-5A4B-B88C-3C66AB3FB859}" destId="{8004131D-3858-DF47-BBE1-909F8BCF2970}" srcOrd="11" destOrd="0" presId="urn:microsoft.com/office/officeart/2005/8/layout/vProcess5"/>
    <dgm:cxn modelId="{08826DDB-C061-BF46-A6D9-B7EB268C2CC2}" type="presParOf" srcId="{B8F06440-FBCD-5A4B-B88C-3C66AB3FB859}" destId="{346F3956-BF7A-7549-B7FA-D35533D6F919}" srcOrd="12" destOrd="0" presId="urn:microsoft.com/office/officeart/2005/8/layout/vProcess5"/>
    <dgm:cxn modelId="{AC02CAEA-8B67-2D48-8BCF-0BFB6E1C8AD1}" type="presParOf" srcId="{B8F06440-FBCD-5A4B-B88C-3C66AB3FB859}" destId="{B457A7AF-26C3-1843-A261-0116A1BA949E}" srcOrd="13" destOrd="0" presId="urn:microsoft.com/office/officeart/2005/8/layout/vProcess5"/>
    <dgm:cxn modelId="{5B947D52-9B87-5A45-8690-CBD86B72C986}" type="presParOf" srcId="{B8F06440-FBCD-5A4B-B88C-3C66AB3FB859}" destId="{7A1AE50B-0B27-4440-85A4-6ACDE8EE3DC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75DA33-54A3-BB43-BEC2-D3B1390411BC}" type="doc">
      <dgm:prSet loTypeId="urn:microsoft.com/office/officeart/2005/8/layout/cycle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A74FDAE-ABAA-5546-883C-1A5D2A60BFD5}">
      <dgm:prSet phldrT="[Text]" custT="1"/>
      <dgm:spPr/>
      <dgm:t>
        <a:bodyPr/>
        <a:lstStyle/>
        <a:p>
          <a:r>
            <a:rPr lang="en-US" sz="1300" dirty="0"/>
            <a:t>Access current board  </a:t>
          </a:r>
        </a:p>
      </dgm:t>
    </dgm:pt>
    <dgm:pt modelId="{8F0B2B3C-7D36-1248-A1D5-1D6203C7E43B}" type="parTrans" cxnId="{88C86771-A878-AF45-BA52-74C706F459B5}">
      <dgm:prSet/>
      <dgm:spPr/>
      <dgm:t>
        <a:bodyPr/>
        <a:lstStyle/>
        <a:p>
          <a:endParaRPr lang="en-US" sz="1300"/>
        </a:p>
      </dgm:t>
    </dgm:pt>
    <dgm:pt modelId="{34136216-264A-1E4B-86AE-761B189238A6}" type="sibTrans" cxnId="{88C86771-A878-AF45-BA52-74C706F459B5}">
      <dgm:prSet custT="1"/>
      <dgm:spPr/>
      <dgm:t>
        <a:bodyPr/>
        <a:lstStyle/>
        <a:p>
          <a:endParaRPr lang="en-US" sz="1300"/>
        </a:p>
      </dgm:t>
    </dgm:pt>
    <mc:AlternateContent xmlns:mc="http://schemas.openxmlformats.org/markup-compatibility/2006" xmlns:a14="http://schemas.microsoft.com/office/drawing/2010/main">
      <mc:Choice Requires="a14">
        <dgm:pt modelId="{F4AC8492-4480-0346-845F-7D8CB4130D3F}">
          <dgm:prSet phldrT="[Text]" custT="1"/>
          <dgm:spPr/>
          <dgm:t>
            <a:bodyPr/>
            <a:lstStyle/>
            <a:p>
              <a:r>
                <a:rPr lang="en-US" sz="1300" dirty="0"/>
                <a:t>Access mask of </a:t>
              </a:r>
              <a14:m>
                <m:oMath xmlns:m="http://schemas.openxmlformats.org/officeDocument/2006/math">
                  <m:r>
                    <a:rPr lang="en-US" sz="1300" b="0" i="1" smtClean="0">
                      <a:latin typeface="Cambria Math" panose="02040503050406030204" pitchFamily="18" charset="0"/>
                    </a:rPr>
                    <m:t>90°</m:t>
                  </m:r>
                </m:oMath>
              </a14:m>
              <a:r>
                <a:rPr lang="en-US" sz="1300" dirty="0"/>
                <a:t> cc rotated  board for its Q values </a:t>
              </a:r>
            </a:p>
          </dgm:t>
        </dgm:pt>
      </mc:Choice>
      <mc:Fallback xmlns="">
        <dgm:pt modelId="{F4AC8492-4480-0346-845F-7D8CB4130D3F}">
          <dgm:prSet phldrT="[Text]" custT="1"/>
          <dgm:spPr/>
          <dgm:t>
            <a:bodyPr/>
            <a:lstStyle/>
            <a:p>
              <a:r>
                <a:rPr lang="en-US" sz="1300" dirty="0"/>
                <a:t>Access mask of </a:t>
              </a:r>
              <a:r>
                <a:rPr lang="en-US" sz="1300" b="0" i="0">
                  <a:latin typeface="Cambria Math" panose="02040503050406030204" pitchFamily="18" charset="0"/>
                </a:rPr>
                <a:t>90°</a:t>
              </a:r>
              <a:r>
                <a:rPr lang="en-US" sz="1300" dirty="0"/>
                <a:t> cc rotated  board for its Q values </a:t>
              </a:r>
            </a:p>
          </dgm:t>
        </dgm:pt>
      </mc:Fallback>
    </mc:AlternateContent>
    <dgm:pt modelId="{019391F5-DF9F-7241-969E-C976C4083178}" type="parTrans" cxnId="{3B2F515A-B758-464F-98DF-85F973BF29B5}">
      <dgm:prSet/>
      <dgm:spPr/>
      <dgm:t>
        <a:bodyPr/>
        <a:lstStyle/>
        <a:p>
          <a:endParaRPr lang="en-US" sz="1300"/>
        </a:p>
      </dgm:t>
    </dgm:pt>
    <dgm:pt modelId="{1354674E-2FC6-AD47-B706-F29070F61EB9}" type="sibTrans" cxnId="{3B2F515A-B758-464F-98DF-85F973BF29B5}">
      <dgm:prSet custT="1"/>
      <dgm:spPr/>
      <dgm:t>
        <a:bodyPr/>
        <a:lstStyle/>
        <a:p>
          <a:endParaRPr lang="en-US" sz="1300"/>
        </a:p>
      </dgm:t>
    </dgm:pt>
    <dgm:pt modelId="{33186670-97E5-F741-8A58-DCEC260BFF22}">
      <dgm:prSet phldrT="[Text]" custT="1"/>
      <dgm:spPr/>
      <dgm:t>
        <a:bodyPr/>
        <a:lstStyle/>
        <a:p>
          <a:r>
            <a:rPr lang="en-US" sz="1300" dirty="0"/>
            <a:t>Access next board for update evaluation</a:t>
          </a:r>
        </a:p>
      </dgm:t>
    </dgm:pt>
    <dgm:pt modelId="{41640C40-9076-1446-983D-9EE33DB45330}" type="parTrans" cxnId="{E797620D-0CF3-9642-A596-7DE2FC90C6F6}">
      <dgm:prSet/>
      <dgm:spPr/>
      <dgm:t>
        <a:bodyPr/>
        <a:lstStyle/>
        <a:p>
          <a:endParaRPr lang="en-US" sz="1300"/>
        </a:p>
      </dgm:t>
    </dgm:pt>
    <dgm:pt modelId="{238D835B-A5C9-314C-97F9-50A930D974FC}" type="sibTrans" cxnId="{E797620D-0CF3-9642-A596-7DE2FC90C6F6}">
      <dgm:prSet custT="1"/>
      <dgm:spPr/>
      <dgm:t>
        <a:bodyPr/>
        <a:lstStyle/>
        <a:p>
          <a:endParaRPr lang="en-US" sz="1300"/>
        </a:p>
      </dgm:t>
    </dgm:pt>
    <mc:AlternateContent xmlns:mc="http://schemas.openxmlformats.org/markup-compatibility/2006" xmlns:a14="http://schemas.microsoft.com/office/drawing/2010/main">
      <mc:Choice Requires="a14">
        <dgm:pt modelId="{4A13FEA7-4864-934A-982A-3BF389A8CC60}">
          <dgm:prSet phldrT="[Text]" custT="1"/>
          <dgm:spPr/>
          <dgm:t>
            <a:bodyPr/>
            <a:lstStyle/>
            <a:p>
              <a:r>
                <a:rPr lang="en-US" sz="1300" dirty="0"/>
                <a:t>Access mask of 27</a:t>
              </a:r>
              <a14:m>
                <m:oMath xmlns:m="http://schemas.openxmlformats.org/officeDocument/2006/math">
                  <m:r>
                    <a:rPr lang="en-US" sz="1300" b="0" i="1" smtClean="0">
                      <a:latin typeface="Cambria Math" panose="02040503050406030204" pitchFamily="18" charset="0"/>
                    </a:rPr>
                    <m:t>0°</m:t>
                  </m:r>
                </m:oMath>
              </a14:m>
              <a:r>
                <a:rPr lang="en-US" sz="1300" dirty="0"/>
                <a:t> cc rotated next board for its Q values</a:t>
              </a:r>
            </a:p>
          </dgm:t>
        </dgm:pt>
      </mc:Choice>
      <mc:Fallback xmlns="">
        <dgm:pt modelId="{4A13FEA7-4864-934A-982A-3BF389A8CC60}">
          <dgm:prSet phldrT="[Text]" custT="1"/>
          <dgm:spPr/>
          <dgm:t>
            <a:bodyPr/>
            <a:lstStyle/>
            <a:p>
              <a:r>
                <a:rPr lang="en-US" sz="1300" dirty="0"/>
                <a:t>Access mask of 27</a:t>
              </a:r>
              <a:r>
                <a:rPr lang="en-US" sz="1300" b="0" i="0">
                  <a:latin typeface="Cambria Math" panose="02040503050406030204" pitchFamily="18" charset="0"/>
                </a:rPr>
                <a:t>0°</a:t>
              </a:r>
              <a:r>
                <a:rPr lang="en-US" sz="1300" dirty="0"/>
                <a:t> cc rotated next board for its Q values</a:t>
              </a:r>
            </a:p>
          </dgm:t>
        </dgm:pt>
      </mc:Fallback>
    </mc:AlternateContent>
    <dgm:pt modelId="{8EA7FCDE-9319-7447-8C2A-D70BB0A30153}" type="parTrans" cxnId="{C6CAD469-EC7B-2F45-A3EE-7760F0C2BC78}">
      <dgm:prSet/>
      <dgm:spPr/>
      <dgm:t>
        <a:bodyPr/>
        <a:lstStyle/>
        <a:p>
          <a:endParaRPr lang="en-US" sz="1300"/>
        </a:p>
      </dgm:t>
    </dgm:pt>
    <dgm:pt modelId="{73A50065-34E1-DF42-8F6A-4600957074DC}" type="sibTrans" cxnId="{C6CAD469-EC7B-2F45-A3EE-7760F0C2BC78}">
      <dgm:prSet custT="1"/>
      <dgm:spPr/>
      <dgm:t>
        <a:bodyPr/>
        <a:lstStyle/>
        <a:p>
          <a:endParaRPr lang="en-US" sz="1300"/>
        </a:p>
      </dgm:t>
    </dgm:pt>
    <mc:AlternateContent xmlns:mc="http://schemas.openxmlformats.org/markup-compatibility/2006" xmlns:a14="http://schemas.microsoft.com/office/drawing/2010/main">
      <mc:Choice Requires="a14">
        <dgm:pt modelId="{C2F9DD76-E5D7-B444-87B2-6E58422584E6}">
          <dgm:prSet phldrT="[Text]" custT="1"/>
          <dgm:spPr/>
          <dgm:t>
            <a:bodyPr/>
            <a:lstStyle/>
            <a:p>
              <a:r>
                <a:rPr lang="en-US" sz="1300" dirty="0"/>
                <a:t>Access the mask of </a:t>
              </a:r>
              <a14:m>
                <m:oMath xmlns:m="http://schemas.openxmlformats.org/officeDocument/2006/math">
                  <m:r>
                    <a:rPr lang="en-US" sz="1300" b="0" i="1" smtClean="0">
                      <a:latin typeface="Cambria Math" panose="02040503050406030204" pitchFamily="18" charset="0"/>
                    </a:rPr>
                    <m:t>90°</m:t>
                  </m:r>
                </m:oMath>
              </a14:m>
              <a:r>
                <a:rPr lang="en-US" sz="1300" dirty="0"/>
                <a:t> cc rotated  board to update its Q value</a:t>
              </a:r>
            </a:p>
          </dgm:t>
        </dgm:pt>
      </mc:Choice>
      <mc:Fallback xmlns="">
        <dgm:pt modelId="{C2F9DD76-E5D7-B444-87B2-6E58422584E6}">
          <dgm:prSet phldrT="[Text]" custT="1"/>
          <dgm:spPr/>
          <dgm:t>
            <a:bodyPr/>
            <a:lstStyle/>
            <a:p>
              <a:r>
                <a:rPr lang="en-US" sz="1300" dirty="0"/>
                <a:t>Access the mask of </a:t>
              </a:r>
              <a:r>
                <a:rPr lang="en-US" sz="1300" b="0" i="0">
                  <a:latin typeface="Cambria Math" panose="02040503050406030204" pitchFamily="18" charset="0"/>
                </a:rPr>
                <a:t>90°</a:t>
              </a:r>
              <a:r>
                <a:rPr lang="en-US" sz="1300" dirty="0"/>
                <a:t> cc rotated  board to update its Q value</a:t>
              </a:r>
            </a:p>
          </dgm:t>
        </dgm:pt>
      </mc:Fallback>
    </mc:AlternateContent>
    <dgm:pt modelId="{A6C6A886-F500-3341-AC38-8A1CC20FCD78}" type="parTrans" cxnId="{8CAB039B-33A7-5745-9B19-DD496DA245F5}">
      <dgm:prSet/>
      <dgm:spPr/>
      <dgm:t>
        <a:bodyPr/>
        <a:lstStyle/>
        <a:p>
          <a:endParaRPr lang="en-US" sz="1300"/>
        </a:p>
      </dgm:t>
    </dgm:pt>
    <dgm:pt modelId="{52BE322A-F403-4B40-A182-244DD685DB54}" type="sibTrans" cxnId="{8CAB039B-33A7-5745-9B19-DD496DA245F5}">
      <dgm:prSet custT="1"/>
      <dgm:spPr/>
      <dgm:t>
        <a:bodyPr/>
        <a:lstStyle/>
        <a:p>
          <a:endParaRPr lang="en-US" sz="1300"/>
        </a:p>
      </dgm:t>
    </dgm:pt>
    <dgm:pt modelId="{C81F1759-33F9-6746-8FEF-C247D166A164}" type="pres">
      <dgm:prSet presAssocID="{BE75DA33-54A3-BB43-BEC2-D3B1390411BC}" presName="cycle" presStyleCnt="0">
        <dgm:presLayoutVars>
          <dgm:dir/>
          <dgm:resizeHandles val="exact"/>
        </dgm:presLayoutVars>
      </dgm:prSet>
      <dgm:spPr/>
    </dgm:pt>
    <dgm:pt modelId="{E606F75A-A2D7-E149-9AAA-06049BDA10F0}" type="pres">
      <dgm:prSet presAssocID="{CA74FDAE-ABAA-5546-883C-1A5D2A60BFD5}" presName="node" presStyleLbl="node1" presStyleIdx="0" presStyleCnt="5" custScaleX="125357">
        <dgm:presLayoutVars>
          <dgm:bulletEnabled val="1"/>
        </dgm:presLayoutVars>
      </dgm:prSet>
      <dgm:spPr/>
    </dgm:pt>
    <dgm:pt modelId="{61202495-5E3D-F647-A782-0D4C0A112DF2}" type="pres">
      <dgm:prSet presAssocID="{34136216-264A-1E4B-86AE-761B189238A6}" presName="sibTrans" presStyleLbl="sibTrans2D1" presStyleIdx="0" presStyleCnt="5"/>
      <dgm:spPr/>
    </dgm:pt>
    <dgm:pt modelId="{9C354060-C19E-0543-91A5-6005AC2AFF3F}" type="pres">
      <dgm:prSet presAssocID="{34136216-264A-1E4B-86AE-761B189238A6}" presName="connectorText" presStyleLbl="sibTrans2D1" presStyleIdx="0" presStyleCnt="5"/>
      <dgm:spPr/>
    </dgm:pt>
    <dgm:pt modelId="{9B75A677-78C9-164E-92A2-2E51A4E84002}" type="pres">
      <dgm:prSet presAssocID="{F4AC8492-4480-0346-845F-7D8CB4130D3F}" presName="node" presStyleLbl="node1" presStyleIdx="1" presStyleCnt="5" custScaleX="125357">
        <dgm:presLayoutVars>
          <dgm:bulletEnabled val="1"/>
        </dgm:presLayoutVars>
      </dgm:prSet>
      <dgm:spPr/>
    </dgm:pt>
    <dgm:pt modelId="{764B935A-3826-BE45-AF6A-EFCEE11A7F00}" type="pres">
      <dgm:prSet presAssocID="{1354674E-2FC6-AD47-B706-F29070F61EB9}" presName="sibTrans" presStyleLbl="sibTrans2D1" presStyleIdx="1" presStyleCnt="5"/>
      <dgm:spPr/>
    </dgm:pt>
    <dgm:pt modelId="{8C5A3928-93B4-F24E-ACB9-86E0729332CB}" type="pres">
      <dgm:prSet presAssocID="{1354674E-2FC6-AD47-B706-F29070F61EB9}" presName="connectorText" presStyleLbl="sibTrans2D1" presStyleIdx="1" presStyleCnt="5"/>
      <dgm:spPr/>
    </dgm:pt>
    <dgm:pt modelId="{14A133C3-4A9E-4D4F-8DF0-632CCB4CB80F}" type="pres">
      <dgm:prSet presAssocID="{33186670-97E5-F741-8A58-DCEC260BFF22}" presName="node" presStyleLbl="node1" presStyleIdx="2" presStyleCnt="5" custScaleX="125357">
        <dgm:presLayoutVars>
          <dgm:bulletEnabled val="1"/>
        </dgm:presLayoutVars>
      </dgm:prSet>
      <dgm:spPr/>
    </dgm:pt>
    <dgm:pt modelId="{41FC806B-1512-7547-A317-060E3A2A1588}" type="pres">
      <dgm:prSet presAssocID="{238D835B-A5C9-314C-97F9-50A930D974FC}" presName="sibTrans" presStyleLbl="sibTrans2D1" presStyleIdx="2" presStyleCnt="5"/>
      <dgm:spPr/>
    </dgm:pt>
    <dgm:pt modelId="{6928A53A-F6AD-5249-9987-F7EC8DC521E8}" type="pres">
      <dgm:prSet presAssocID="{238D835B-A5C9-314C-97F9-50A930D974FC}" presName="connectorText" presStyleLbl="sibTrans2D1" presStyleIdx="2" presStyleCnt="5"/>
      <dgm:spPr/>
    </dgm:pt>
    <dgm:pt modelId="{48440469-8857-4640-9EF0-20965E33251C}" type="pres">
      <dgm:prSet presAssocID="{4A13FEA7-4864-934A-982A-3BF389A8CC60}" presName="node" presStyleLbl="node1" presStyleIdx="3" presStyleCnt="5" custScaleX="125357">
        <dgm:presLayoutVars>
          <dgm:bulletEnabled val="1"/>
        </dgm:presLayoutVars>
      </dgm:prSet>
      <dgm:spPr/>
    </dgm:pt>
    <dgm:pt modelId="{D26C33F6-E127-4A43-A7A7-99709163D7D0}" type="pres">
      <dgm:prSet presAssocID="{73A50065-34E1-DF42-8F6A-4600957074DC}" presName="sibTrans" presStyleLbl="sibTrans2D1" presStyleIdx="3" presStyleCnt="5"/>
      <dgm:spPr/>
    </dgm:pt>
    <dgm:pt modelId="{C83A74F5-63EC-7148-B245-6F08CC799284}" type="pres">
      <dgm:prSet presAssocID="{73A50065-34E1-DF42-8F6A-4600957074DC}" presName="connectorText" presStyleLbl="sibTrans2D1" presStyleIdx="3" presStyleCnt="5"/>
      <dgm:spPr/>
    </dgm:pt>
    <dgm:pt modelId="{7ACF72FA-F7A7-894A-A8A5-362117C30873}" type="pres">
      <dgm:prSet presAssocID="{C2F9DD76-E5D7-B444-87B2-6E58422584E6}" presName="node" presStyleLbl="node1" presStyleIdx="4" presStyleCnt="5" custScaleX="125366">
        <dgm:presLayoutVars>
          <dgm:bulletEnabled val="1"/>
        </dgm:presLayoutVars>
      </dgm:prSet>
      <dgm:spPr/>
    </dgm:pt>
    <dgm:pt modelId="{A377915C-6494-1347-B988-7E4B372D97BE}" type="pres">
      <dgm:prSet presAssocID="{52BE322A-F403-4B40-A182-244DD685DB54}" presName="sibTrans" presStyleLbl="sibTrans2D1" presStyleIdx="4" presStyleCnt="5"/>
      <dgm:spPr/>
    </dgm:pt>
    <dgm:pt modelId="{DF9AFEF9-94B2-484B-A62C-56F4DE2799E8}" type="pres">
      <dgm:prSet presAssocID="{52BE322A-F403-4B40-A182-244DD685DB54}" presName="connectorText" presStyleLbl="sibTrans2D1" presStyleIdx="4" presStyleCnt="5"/>
      <dgm:spPr/>
    </dgm:pt>
  </dgm:ptLst>
  <dgm:cxnLst>
    <dgm:cxn modelId="{98515E0D-3791-F142-B4EC-D9D3301CB234}" type="presOf" srcId="{BE75DA33-54A3-BB43-BEC2-D3B1390411BC}" destId="{C81F1759-33F9-6746-8FEF-C247D166A164}" srcOrd="0" destOrd="0" presId="urn:microsoft.com/office/officeart/2005/8/layout/cycle2"/>
    <dgm:cxn modelId="{E797620D-0CF3-9642-A596-7DE2FC90C6F6}" srcId="{BE75DA33-54A3-BB43-BEC2-D3B1390411BC}" destId="{33186670-97E5-F741-8A58-DCEC260BFF22}" srcOrd="2" destOrd="0" parTransId="{41640C40-9076-1446-983D-9EE33DB45330}" sibTransId="{238D835B-A5C9-314C-97F9-50A930D974FC}"/>
    <dgm:cxn modelId="{CB4ACB12-565C-1D4D-AD3A-0093AAE34995}" type="presOf" srcId="{33186670-97E5-F741-8A58-DCEC260BFF22}" destId="{14A133C3-4A9E-4D4F-8DF0-632CCB4CB80F}" srcOrd="0" destOrd="0" presId="urn:microsoft.com/office/officeart/2005/8/layout/cycle2"/>
    <dgm:cxn modelId="{019B9513-4C34-B744-B65D-9FD7CAB8F577}" type="presOf" srcId="{C2F9DD76-E5D7-B444-87B2-6E58422584E6}" destId="{7ACF72FA-F7A7-894A-A8A5-362117C30873}" srcOrd="0" destOrd="0" presId="urn:microsoft.com/office/officeart/2005/8/layout/cycle2"/>
    <dgm:cxn modelId="{D877262C-5CFB-5F44-9B44-B7F53E78B1F8}" type="presOf" srcId="{238D835B-A5C9-314C-97F9-50A930D974FC}" destId="{6928A53A-F6AD-5249-9987-F7EC8DC521E8}" srcOrd="1" destOrd="0" presId="urn:microsoft.com/office/officeart/2005/8/layout/cycle2"/>
    <dgm:cxn modelId="{68C7C554-2FF3-B04C-8830-C236DBE54560}" type="presOf" srcId="{34136216-264A-1E4B-86AE-761B189238A6}" destId="{9C354060-C19E-0543-91A5-6005AC2AFF3F}" srcOrd="1" destOrd="0" presId="urn:microsoft.com/office/officeart/2005/8/layout/cycle2"/>
    <dgm:cxn modelId="{3B2F515A-B758-464F-98DF-85F973BF29B5}" srcId="{BE75DA33-54A3-BB43-BEC2-D3B1390411BC}" destId="{F4AC8492-4480-0346-845F-7D8CB4130D3F}" srcOrd="1" destOrd="0" parTransId="{019391F5-DF9F-7241-969E-C976C4083178}" sibTransId="{1354674E-2FC6-AD47-B706-F29070F61EB9}"/>
    <dgm:cxn modelId="{B67F2569-5C7B-294D-9AA8-37C671C71EA2}" type="presOf" srcId="{52BE322A-F403-4B40-A182-244DD685DB54}" destId="{A377915C-6494-1347-B988-7E4B372D97BE}" srcOrd="0" destOrd="0" presId="urn:microsoft.com/office/officeart/2005/8/layout/cycle2"/>
    <dgm:cxn modelId="{C6CAD469-EC7B-2F45-A3EE-7760F0C2BC78}" srcId="{BE75DA33-54A3-BB43-BEC2-D3B1390411BC}" destId="{4A13FEA7-4864-934A-982A-3BF389A8CC60}" srcOrd="3" destOrd="0" parTransId="{8EA7FCDE-9319-7447-8C2A-D70BB0A30153}" sibTransId="{73A50065-34E1-DF42-8F6A-4600957074DC}"/>
    <dgm:cxn modelId="{3A60816C-D11D-7D45-AFCE-A559CF17986F}" type="presOf" srcId="{73A50065-34E1-DF42-8F6A-4600957074DC}" destId="{C83A74F5-63EC-7148-B245-6F08CC799284}" srcOrd="1" destOrd="0" presId="urn:microsoft.com/office/officeart/2005/8/layout/cycle2"/>
    <dgm:cxn modelId="{88C86771-A878-AF45-BA52-74C706F459B5}" srcId="{BE75DA33-54A3-BB43-BEC2-D3B1390411BC}" destId="{CA74FDAE-ABAA-5546-883C-1A5D2A60BFD5}" srcOrd="0" destOrd="0" parTransId="{8F0B2B3C-7D36-1248-A1D5-1D6203C7E43B}" sibTransId="{34136216-264A-1E4B-86AE-761B189238A6}"/>
    <dgm:cxn modelId="{808E858E-DCCD-BF41-8BBF-BC2B29D06FD1}" type="presOf" srcId="{1354674E-2FC6-AD47-B706-F29070F61EB9}" destId="{764B935A-3826-BE45-AF6A-EFCEE11A7F00}" srcOrd="0" destOrd="0" presId="urn:microsoft.com/office/officeart/2005/8/layout/cycle2"/>
    <dgm:cxn modelId="{1E09F78F-7158-8B48-B95C-52BE33284209}" type="presOf" srcId="{34136216-264A-1E4B-86AE-761B189238A6}" destId="{61202495-5E3D-F647-A782-0D4C0A112DF2}" srcOrd="0" destOrd="0" presId="urn:microsoft.com/office/officeart/2005/8/layout/cycle2"/>
    <dgm:cxn modelId="{AAEBCC9A-FE11-0E46-80B4-9B7680DEDC25}" type="presOf" srcId="{73A50065-34E1-DF42-8F6A-4600957074DC}" destId="{D26C33F6-E127-4A43-A7A7-99709163D7D0}" srcOrd="0" destOrd="0" presId="urn:microsoft.com/office/officeart/2005/8/layout/cycle2"/>
    <dgm:cxn modelId="{8CAB039B-33A7-5745-9B19-DD496DA245F5}" srcId="{BE75DA33-54A3-BB43-BEC2-D3B1390411BC}" destId="{C2F9DD76-E5D7-B444-87B2-6E58422584E6}" srcOrd="4" destOrd="0" parTransId="{A6C6A886-F500-3341-AC38-8A1CC20FCD78}" sibTransId="{52BE322A-F403-4B40-A182-244DD685DB54}"/>
    <dgm:cxn modelId="{4178B2B0-B437-FF4C-A083-71327102C90B}" type="presOf" srcId="{52BE322A-F403-4B40-A182-244DD685DB54}" destId="{DF9AFEF9-94B2-484B-A62C-56F4DE2799E8}" srcOrd="1" destOrd="0" presId="urn:microsoft.com/office/officeart/2005/8/layout/cycle2"/>
    <dgm:cxn modelId="{0ADAAEB3-07F0-2E42-82B1-39EADDD4A848}" type="presOf" srcId="{1354674E-2FC6-AD47-B706-F29070F61EB9}" destId="{8C5A3928-93B4-F24E-ACB9-86E0729332CB}" srcOrd="1" destOrd="0" presId="urn:microsoft.com/office/officeart/2005/8/layout/cycle2"/>
    <dgm:cxn modelId="{019320C3-EDB9-6049-9A83-E414D5E6A89E}" type="presOf" srcId="{4A13FEA7-4864-934A-982A-3BF389A8CC60}" destId="{48440469-8857-4640-9EF0-20965E33251C}" srcOrd="0" destOrd="0" presId="urn:microsoft.com/office/officeart/2005/8/layout/cycle2"/>
    <dgm:cxn modelId="{9D5F41C7-B949-2147-9535-9158AEA10436}" type="presOf" srcId="{238D835B-A5C9-314C-97F9-50A930D974FC}" destId="{41FC806B-1512-7547-A317-060E3A2A1588}" srcOrd="0" destOrd="0" presId="urn:microsoft.com/office/officeart/2005/8/layout/cycle2"/>
    <dgm:cxn modelId="{5847D8CB-EA3F-4A40-923F-B4477D6137B0}" type="presOf" srcId="{CA74FDAE-ABAA-5546-883C-1A5D2A60BFD5}" destId="{E606F75A-A2D7-E149-9AAA-06049BDA10F0}" srcOrd="0" destOrd="0" presId="urn:microsoft.com/office/officeart/2005/8/layout/cycle2"/>
    <dgm:cxn modelId="{FBF080D9-E84E-1340-BF04-A9D3E4FD3F71}" type="presOf" srcId="{F4AC8492-4480-0346-845F-7D8CB4130D3F}" destId="{9B75A677-78C9-164E-92A2-2E51A4E84002}" srcOrd="0" destOrd="0" presId="urn:microsoft.com/office/officeart/2005/8/layout/cycle2"/>
    <dgm:cxn modelId="{8DE04B17-B6FD-6B43-8E98-CC0209D8182E}" type="presParOf" srcId="{C81F1759-33F9-6746-8FEF-C247D166A164}" destId="{E606F75A-A2D7-E149-9AAA-06049BDA10F0}" srcOrd="0" destOrd="0" presId="urn:microsoft.com/office/officeart/2005/8/layout/cycle2"/>
    <dgm:cxn modelId="{5FEB1250-B375-4C4B-82E7-9F472E3AD82C}" type="presParOf" srcId="{C81F1759-33F9-6746-8FEF-C247D166A164}" destId="{61202495-5E3D-F647-A782-0D4C0A112DF2}" srcOrd="1" destOrd="0" presId="urn:microsoft.com/office/officeart/2005/8/layout/cycle2"/>
    <dgm:cxn modelId="{8CCFE2B4-FCA4-0448-846A-2FEB02EC5676}" type="presParOf" srcId="{61202495-5E3D-F647-A782-0D4C0A112DF2}" destId="{9C354060-C19E-0543-91A5-6005AC2AFF3F}" srcOrd="0" destOrd="0" presId="urn:microsoft.com/office/officeart/2005/8/layout/cycle2"/>
    <dgm:cxn modelId="{E7EDB81E-50FA-F14A-9899-F2856FA7645C}" type="presParOf" srcId="{C81F1759-33F9-6746-8FEF-C247D166A164}" destId="{9B75A677-78C9-164E-92A2-2E51A4E84002}" srcOrd="2" destOrd="0" presId="urn:microsoft.com/office/officeart/2005/8/layout/cycle2"/>
    <dgm:cxn modelId="{6EAAE618-9698-F840-8BD4-CB901C487FD7}" type="presParOf" srcId="{C81F1759-33F9-6746-8FEF-C247D166A164}" destId="{764B935A-3826-BE45-AF6A-EFCEE11A7F00}" srcOrd="3" destOrd="0" presId="urn:microsoft.com/office/officeart/2005/8/layout/cycle2"/>
    <dgm:cxn modelId="{1D4C3DA3-20CD-1345-938E-EB0929C8C162}" type="presParOf" srcId="{764B935A-3826-BE45-AF6A-EFCEE11A7F00}" destId="{8C5A3928-93B4-F24E-ACB9-86E0729332CB}" srcOrd="0" destOrd="0" presId="urn:microsoft.com/office/officeart/2005/8/layout/cycle2"/>
    <dgm:cxn modelId="{A61ADB44-FA22-124F-9C91-F0D27BDEA2EA}" type="presParOf" srcId="{C81F1759-33F9-6746-8FEF-C247D166A164}" destId="{14A133C3-4A9E-4D4F-8DF0-632CCB4CB80F}" srcOrd="4" destOrd="0" presId="urn:microsoft.com/office/officeart/2005/8/layout/cycle2"/>
    <dgm:cxn modelId="{A1E7927F-8BBB-E743-9D44-C80729293057}" type="presParOf" srcId="{C81F1759-33F9-6746-8FEF-C247D166A164}" destId="{41FC806B-1512-7547-A317-060E3A2A1588}" srcOrd="5" destOrd="0" presId="urn:microsoft.com/office/officeart/2005/8/layout/cycle2"/>
    <dgm:cxn modelId="{F732BBBE-5EB9-C741-B292-07BD0ACB31BE}" type="presParOf" srcId="{41FC806B-1512-7547-A317-060E3A2A1588}" destId="{6928A53A-F6AD-5249-9987-F7EC8DC521E8}" srcOrd="0" destOrd="0" presId="urn:microsoft.com/office/officeart/2005/8/layout/cycle2"/>
    <dgm:cxn modelId="{7F74DAFC-A595-9044-B3BC-99144DE3F4FC}" type="presParOf" srcId="{C81F1759-33F9-6746-8FEF-C247D166A164}" destId="{48440469-8857-4640-9EF0-20965E33251C}" srcOrd="6" destOrd="0" presId="urn:microsoft.com/office/officeart/2005/8/layout/cycle2"/>
    <dgm:cxn modelId="{05A2BA59-B39A-1040-8175-2857388D310B}" type="presParOf" srcId="{C81F1759-33F9-6746-8FEF-C247D166A164}" destId="{D26C33F6-E127-4A43-A7A7-99709163D7D0}" srcOrd="7" destOrd="0" presId="urn:microsoft.com/office/officeart/2005/8/layout/cycle2"/>
    <dgm:cxn modelId="{F47EC3BC-A11C-AE40-A4E0-E9CB1D2FC253}" type="presParOf" srcId="{D26C33F6-E127-4A43-A7A7-99709163D7D0}" destId="{C83A74F5-63EC-7148-B245-6F08CC799284}" srcOrd="0" destOrd="0" presId="urn:microsoft.com/office/officeart/2005/8/layout/cycle2"/>
    <dgm:cxn modelId="{AFE9B86E-C2FB-EB46-A34C-9D64BC6A2DA2}" type="presParOf" srcId="{C81F1759-33F9-6746-8FEF-C247D166A164}" destId="{7ACF72FA-F7A7-894A-A8A5-362117C30873}" srcOrd="8" destOrd="0" presId="urn:microsoft.com/office/officeart/2005/8/layout/cycle2"/>
    <dgm:cxn modelId="{3D1A0B81-4B2D-7141-9300-E43B0A8993B5}" type="presParOf" srcId="{C81F1759-33F9-6746-8FEF-C247D166A164}" destId="{A377915C-6494-1347-B988-7E4B372D97BE}" srcOrd="9" destOrd="0" presId="urn:microsoft.com/office/officeart/2005/8/layout/cycle2"/>
    <dgm:cxn modelId="{155622E9-F28D-0148-9668-5DE8BF6E3E7E}" type="presParOf" srcId="{A377915C-6494-1347-B988-7E4B372D97BE}" destId="{DF9AFEF9-94B2-484B-A62C-56F4DE2799E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5444B2A-D8CF-4814-9971-BE229C602171}" type="doc">
      <dgm:prSet loTypeId="urn:microsoft.com/office/officeart/2008/layout/LinedList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2CF682DF-720A-404F-A1F8-2256B487F1B8}">
      <dgm:prSet custT="1"/>
      <dgm:spPr/>
      <dgm:t>
        <a:bodyPr/>
        <a:lstStyle/>
        <a:p>
          <a:r>
            <a:rPr lang="en-US" sz="2000" dirty="0"/>
            <a:t>Debugging an existing code</a:t>
          </a:r>
        </a:p>
      </dgm:t>
    </dgm:pt>
    <dgm:pt modelId="{33A2AC8E-5EBA-7947-B614-48DD7C9B1444}" type="parTrans" cxnId="{BD4A93B6-14D2-1645-A0A0-0164CFA70170}">
      <dgm:prSet/>
      <dgm:spPr/>
      <dgm:t>
        <a:bodyPr/>
        <a:lstStyle/>
        <a:p>
          <a:endParaRPr lang="en-US" sz="2000"/>
        </a:p>
      </dgm:t>
    </dgm:pt>
    <dgm:pt modelId="{9D52C754-41DD-BE4A-9771-75A5253DC15E}" type="sibTrans" cxnId="{BD4A93B6-14D2-1645-A0A0-0164CFA70170}">
      <dgm:prSet/>
      <dgm:spPr/>
      <dgm:t>
        <a:bodyPr/>
        <a:lstStyle/>
        <a:p>
          <a:endParaRPr lang="en-US" sz="2000"/>
        </a:p>
      </dgm:t>
    </dgm:pt>
    <dgm:pt modelId="{8820BCF1-3208-9648-B920-1324A5C39FA0}">
      <dgm:prSet custT="1"/>
      <dgm:spPr/>
      <dgm:t>
        <a:bodyPr/>
        <a:lstStyle/>
        <a:p>
          <a:r>
            <a:rPr lang="en-US" sz="2000" dirty="0"/>
            <a:t>Conceptual understanding</a:t>
          </a:r>
        </a:p>
      </dgm:t>
    </dgm:pt>
    <dgm:pt modelId="{20E39C5C-9CCE-D84B-853F-5A73DC367863}" type="parTrans" cxnId="{8C51D7F2-BE82-2B47-B87B-8211DDFEEE29}">
      <dgm:prSet/>
      <dgm:spPr/>
      <dgm:t>
        <a:bodyPr/>
        <a:lstStyle/>
        <a:p>
          <a:endParaRPr lang="en-US" sz="2000"/>
        </a:p>
      </dgm:t>
    </dgm:pt>
    <dgm:pt modelId="{D787EF6A-03E0-AA4D-8FE0-577D1DD9B1E2}" type="sibTrans" cxnId="{8C51D7F2-BE82-2B47-B87B-8211DDFEEE29}">
      <dgm:prSet/>
      <dgm:spPr/>
      <dgm:t>
        <a:bodyPr/>
        <a:lstStyle/>
        <a:p>
          <a:endParaRPr lang="en-US" sz="2000"/>
        </a:p>
      </dgm:t>
    </dgm:pt>
    <dgm:pt modelId="{80F690C3-6093-114C-A4EA-07D3972A530E}">
      <dgm:prSet custT="1"/>
      <dgm:spPr/>
      <dgm:t>
        <a:bodyPr/>
        <a:lstStyle/>
        <a:p>
          <a:r>
            <a:rPr lang="en-US" sz="2000" dirty="0"/>
            <a:t>Q learning</a:t>
          </a:r>
        </a:p>
      </dgm:t>
    </dgm:pt>
    <dgm:pt modelId="{553A8024-BC5A-E248-A811-B7C10A1B3764}" type="parTrans" cxnId="{F0E838C1-CF1B-0C4A-A790-031B96B2F96D}">
      <dgm:prSet/>
      <dgm:spPr/>
      <dgm:t>
        <a:bodyPr/>
        <a:lstStyle/>
        <a:p>
          <a:endParaRPr lang="en-US" sz="2000"/>
        </a:p>
      </dgm:t>
    </dgm:pt>
    <dgm:pt modelId="{D88B3CC1-6081-D94A-B438-E82D49ABF6D1}" type="sibTrans" cxnId="{F0E838C1-CF1B-0C4A-A790-031B96B2F96D}">
      <dgm:prSet/>
      <dgm:spPr/>
      <dgm:t>
        <a:bodyPr/>
        <a:lstStyle/>
        <a:p>
          <a:endParaRPr lang="en-US" sz="2000"/>
        </a:p>
      </dgm:t>
    </dgm:pt>
    <dgm:pt modelId="{813345A5-6317-2B4F-8050-E90C5369401E}">
      <dgm:prSet custT="1"/>
      <dgm:spPr/>
      <dgm:t>
        <a:bodyPr/>
        <a:lstStyle/>
        <a:p>
          <a:r>
            <a:rPr lang="en-US" sz="2000" dirty="0"/>
            <a:t>Epsilon decay</a:t>
          </a:r>
        </a:p>
      </dgm:t>
    </dgm:pt>
    <dgm:pt modelId="{03BBF782-7E16-3649-9C8C-268F4451E94C}" type="parTrans" cxnId="{D1182F2E-0667-7640-84C9-FDE7FDB951DA}">
      <dgm:prSet/>
      <dgm:spPr/>
      <dgm:t>
        <a:bodyPr/>
        <a:lstStyle/>
        <a:p>
          <a:endParaRPr lang="en-US" sz="2000"/>
        </a:p>
      </dgm:t>
    </dgm:pt>
    <dgm:pt modelId="{444EC14D-36E2-B544-A7F8-B4AA54468C77}" type="sibTrans" cxnId="{D1182F2E-0667-7640-84C9-FDE7FDB951DA}">
      <dgm:prSet/>
      <dgm:spPr/>
      <dgm:t>
        <a:bodyPr/>
        <a:lstStyle/>
        <a:p>
          <a:endParaRPr lang="en-US" sz="2000"/>
        </a:p>
      </dgm:t>
    </dgm:pt>
    <dgm:pt modelId="{DBD3F8B9-1F25-5B4F-9524-432699E05B61}">
      <dgm:prSet custT="1"/>
      <dgm:spPr/>
      <dgm:t>
        <a:bodyPr/>
        <a:lstStyle/>
        <a:p>
          <a:r>
            <a:rPr lang="en-US" sz="2000" dirty="0"/>
            <a:t>Effect of symmetry on Q learning</a:t>
          </a:r>
        </a:p>
      </dgm:t>
    </dgm:pt>
    <dgm:pt modelId="{CAA4765F-1A6D-554D-BC92-B95B63051628}" type="parTrans" cxnId="{AE606E12-0AC3-C245-9520-7E18168EDEB2}">
      <dgm:prSet/>
      <dgm:spPr/>
      <dgm:t>
        <a:bodyPr/>
        <a:lstStyle/>
        <a:p>
          <a:endParaRPr lang="en-US" sz="2000"/>
        </a:p>
      </dgm:t>
    </dgm:pt>
    <dgm:pt modelId="{6F5BCEE2-0A3C-F94B-8449-CE29C3F40DA9}" type="sibTrans" cxnId="{AE606E12-0AC3-C245-9520-7E18168EDEB2}">
      <dgm:prSet/>
      <dgm:spPr/>
      <dgm:t>
        <a:bodyPr/>
        <a:lstStyle/>
        <a:p>
          <a:endParaRPr lang="en-US" sz="2000"/>
        </a:p>
      </dgm:t>
    </dgm:pt>
    <dgm:pt modelId="{4C39A38A-A4AE-1F48-9B0D-702EB6D3E947}">
      <dgm:prSet custT="1"/>
      <dgm:spPr/>
      <dgm:t>
        <a:bodyPr/>
        <a:lstStyle/>
        <a:p>
          <a:r>
            <a:rPr lang="en-US" sz="2000" dirty="0"/>
            <a:t>Coding Skills</a:t>
          </a:r>
        </a:p>
      </dgm:t>
    </dgm:pt>
    <dgm:pt modelId="{CDE459C8-C5AE-4C40-A0B6-A039160E2871}" type="parTrans" cxnId="{552FB4E5-DBA2-7F46-8DEB-61021C05A881}">
      <dgm:prSet/>
      <dgm:spPr/>
      <dgm:t>
        <a:bodyPr/>
        <a:lstStyle/>
        <a:p>
          <a:endParaRPr lang="en-US" sz="2000"/>
        </a:p>
      </dgm:t>
    </dgm:pt>
    <dgm:pt modelId="{D9A058F1-E4F7-8F45-81DE-B1A5C74509F8}" type="sibTrans" cxnId="{552FB4E5-DBA2-7F46-8DEB-61021C05A881}">
      <dgm:prSet/>
      <dgm:spPr/>
      <dgm:t>
        <a:bodyPr/>
        <a:lstStyle/>
        <a:p>
          <a:endParaRPr lang="en-US" sz="2000"/>
        </a:p>
      </dgm:t>
    </dgm:pt>
    <dgm:pt modelId="{1A38F7A1-C530-FD4A-A5CE-D9C7A309DC31}">
      <dgm:prSet custT="1"/>
      <dgm:spPr/>
      <dgm:t>
        <a:bodyPr/>
        <a:lstStyle/>
        <a:p>
          <a:r>
            <a:rPr lang="en-US" sz="2000" dirty="0"/>
            <a:t>Upgrading it as per our need</a:t>
          </a:r>
        </a:p>
      </dgm:t>
    </dgm:pt>
    <dgm:pt modelId="{62DC1DC7-8680-574F-92CD-6CF21B935750}" type="parTrans" cxnId="{12EFBB9B-7AE6-8B4B-9CB3-2EE61CC66BBD}">
      <dgm:prSet/>
      <dgm:spPr/>
      <dgm:t>
        <a:bodyPr/>
        <a:lstStyle/>
        <a:p>
          <a:endParaRPr lang="en-US" sz="2000"/>
        </a:p>
      </dgm:t>
    </dgm:pt>
    <dgm:pt modelId="{EEDEF156-21C6-CE46-8DE1-0FD0AD9E7874}" type="sibTrans" cxnId="{12EFBB9B-7AE6-8B4B-9CB3-2EE61CC66BBD}">
      <dgm:prSet/>
      <dgm:spPr/>
      <dgm:t>
        <a:bodyPr/>
        <a:lstStyle/>
        <a:p>
          <a:endParaRPr lang="en-US" sz="2000"/>
        </a:p>
      </dgm:t>
    </dgm:pt>
    <dgm:pt modelId="{2C970290-56A0-6248-8A78-C7A05CBBE412}" type="pres">
      <dgm:prSet presAssocID="{25444B2A-D8CF-4814-9971-BE229C602171}" presName="vert0" presStyleCnt="0">
        <dgm:presLayoutVars>
          <dgm:dir/>
          <dgm:animOne val="branch"/>
          <dgm:animLvl val="lvl"/>
        </dgm:presLayoutVars>
      </dgm:prSet>
      <dgm:spPr/>
    </dgm:pt>
    <dgm:pt modelId="{B4D24F61-A0E9-0B40-BFE0-FF08D763A4F6}" type="pres">
      <dgm:prSet presAssocID="{8820BCF1-3208-9648-B920-1324A5C39FA0}" presName="thickLine" presStyleLbl="alignNode1" presStyleIdx="0" presStyleCnt="2"/>
      <dgm:spPr/>
    </dgm:pt>
    <dgm:pt modelId="{79C7FFC0-26D6-C54A-B5AC-F8E4C8BF06F9}" type="pres">
      <dgm:prSet presAssocID="{8820BCF1-3208-9648-B920-1324A5C39FA0}" presName="horz1" presStyleCnt="0"/>
      <dgm:spPr/>
    </dgm:pt>
    <dgm:pt modelId="{43E6ED33-AB35-9549-BBD9-7FAEE46F8647}" type="pres">
      <dgm:prSet presAssocID="{8820BCF1-3208-9648-B920-1324A5C39FA0}" presName="tx1" presStyleLbl="revTx" presStyleIdx="0" presStyleCnt="7"/>
      <dgm:spPr/>
    </dgm:pt>
    <dgm:pt modelId="{ABADC5FB-4948-EA4F-BCBF-9C23DC94FDDC}" type="pres">
      <dgm:prSet presAssocID="{8820BCF1-3208-9648-B920-1324A5C39FA0}" presName="vert1" presStyleCnt="0"/>
      <dgm:spPr/>
    </dgm:pt>
    <dgm:pt modelId="{5A484AAC-8A1E-B547-B8E9-F5EA0BF47B6A}" type="pres">
      <dgm:prSet presAssocID="{80F690C3-6093-114C-A4EA-07D3972A530E}" presName="vertSpace2a" presStyleCnt="0"/>
      <dgm:spPr/>
    </dgm:pt>
    <dgm:pt modelId="{8BC4F08D-FB6F-CE4A-94E5-D77B105D47A5}" type="pres">
      <dgm:prSet presAssocID="{80F690C3-6093-114C-A4EA-07D3972A530E}" presName="horz2" presStyleCnt="0"/>
      <dgm:spPr/>
    </dgm:pt>
    <dgm:pt modelId="{7CE3CA93-4B03-5E49-885C-E2A2F488C0EF}" type="pres">
      <dgm:prSet presAssocID="{80F690C3-6093-114C-A4EA-07D3972A530E}" presName="horzSpace2" presStyleCnt="0"/>
      <dgm:spPr/>
    </dgm:pt>
    <dgm:pt modelId="{E0319734-AE7C-6F4F-8C4D-F74D2AB78CF9}" type="pres">
      <dgm:prSet presAssocID="{80F690C3-6093-114C-A4EA-07D3972A530E}" presName="tx2" presStyleLbl="revTx" presStyleIdx="1" presStyleCnt="7"/>
      <dgm:spPr/>
    </dgm:pt>
    <dgm:pt modelId="{20A64D0E-708B-994D-AEF8-72CFC8E8FF81}" type="pres">
      <dgm:prSet presAssocID="{80F690C3-6093-114C-A4EA-07D3972A530E}" presName="vert2" presStyleCnt="0"/>
      <dgm:spPr/>
    </dgm:pt>
    <dgm:pt modelId="{C50019E7-8322-114D-B329-EA355DF922D8}" type="pres">
      <dgm:prSet presAssocID="{80F690C3-6093-114C-A4EA-07D3972A530E}" presName="thinLine2b" presStyleLbl="callout" presStyleIdx="0" presStyleCnt="5"/>
      <dgm:spPr/>
    </dgm:pt>
    <dgm:pt modelId="{A48FFC6F-D037-024E-B50A-CEABD3C53867}" type="pres">
      <dgm:prSet presAssocID="{80F690C3-6093-114C-A4EA-07D3972A530E}" presName="vertSpace2b" presStyleCnt="0"/>
      <dgm:spPr/>
    </dgm:pt>
    <dgm:pt modelId="{47D5FA93-6011-1F47-AA9B-4B541499F517}" type="pres">
      <dgm:prSet presAssocID="{813345A5-6317-2B4F-8050-E90C5369401E}" presName="horz2" presStyleCnt="0"/>
      <dgm:spPr/>
    </dgm:pt>
    <dgm:pt modelId="{DBA63472-C2E4-4F4D-B2D1-1BAB8061DACE}" type="pres">
      <dgm:prSet presAssocID="{813345A5-6317-2B4F-8050-E90C5369401E}" presName="horzSpace2" presStyleCnt="0"/>
      <dgm:spPr/>
    </dgm:pt>
    <dgm:pt modelId="{2D131DE0-D8F6-194B-8BCB-2A9C05804C2E}" type="pres">
      <dgm:prSet presAssocID="{813345A5-6317-2B4F-8050-E90C5369401E}" presName="tx2" presStyleLbl="revTx" presStyleIdx="2" presStyleCnt="7"/>
      <dgm:spPr/>
    </dgm:pt>
    <dgm:pt modelId="{351AE815-16F2-0C43-9DAE-799C2FBD101A}" type="pres">
      <dgm:prSet presAssocID="{813345A5-6317-2B4F-8050-E90C5369401E}" presName="vert2" presStyleCnt="0"/>
      <dgm:spPr/>
    </dgm:pt>
    <dgm:pt modelId="{FE487E99-C43F-2648-8698-1AA5A84D54F8}" type="pres">
      <dgm:prSet presAssocID="{813345A5-6317-2B4F-8050-E90C5369401E}" presName="thinLine2b" presStyleLbl="callout" presStyleIdx="1" presStyleCnt="5"/>
      <dgm:spPr/>
    </dgm:pt>
    <dgm:pt modelId="{5FED1A9C-E1A6-FC4E-8F27-5E1D66BA1ABD}" type="pres">
      <dgm:prSet presAssocID="{813345A5-6317-2B4F-8050-E90C5369401E}" presName="vertSpace2b" presStyleCnt="0"/>
      <dgm:spPr/>
    </dgm:pt>
    <dgm:pt modelId="{E7C0ACE4-E60C-6C41-8029-71844DBD20A1}" type="pres">
      <dgm:prSet presAssocID="{DBD3F8B9-1F25-5B4F-9524-432699E05B61}" presName="horz2" presStyleCnt="0"/>
      <dgm:spPr/>
    </dgm:pt>
    <dgm:pt modelId="{07F0FA40-3520-E347-80B5-878313BD5F6D}" type="pres">
      <dgm:prSet presAssocID="{DBD3F8B9-1F25-5B4F-9524-432699E05B61}" presName="horzSpace2" presStyleCnt="0"/>
      <dgm:spPr/>
    </dgm:pt>
    <dgm:pt modelId="{0D8C5ECD-C888-BE4B-A6C0-A486434C3F99}" type="pres">
      <dgm:prSet presAssocID="{DBD3F8B9-1F25-5B4F-9524-432699E05B61}" presName="tx2" presStyleLbl="revTx" presStyleIdx="3" presStyleCnt="7"/>
      <dgm:spPr/>
    </dgm:pt>
    <dgm:pt modelId="{6A6C27E9-BA63-AD49-AA17-149101900FDC}" type="pres">
      <dgm:prSet presAssocID="{DBD3F8B9-1F25-5B4F-9524-432699E05B61}" presName="vert2" presStyleCnt="0"/>
      <dgm:spPr/>
    </dgm:pt>
    <dgm:pt modelId="{FA10B3EC-06DC-6F4D-9AC6-E98C62915171}" type="pres">
      <dgm:prSet presAssocID="{DBD3F8B9-1F25-5B4F-9524-432699E05B61}" presName="thinLine2b" presStyleLbl="callout" presStyleIdx="2" presStyleCnt="5"/>
      <dgm:spPr/>
    </dgm:pt>
    <dgm:pt modelId="{3451E829-B172-4449-84EF-E9990ACE01CA}" type="pres">
      <dgm:prSet presAssocID="{DBD3F8B9-1F25-5B4F-9524-432699E05B61}" presName="vertSpace2b" presStyleCnt="0"/>
      <dgm:spPr/>
    </dgm:pt>
    <dgm:pt modelId="{DBB6ED67-4B39-864A-9FE8-C39EA0AD92E2}" type="pres">
      <dgm:prSet presAssocID="{4C39A38A-A4AE-1F48-9B0D-702EB6D3E947}" presName="thickLine" presStyleLbl="alignNode1" presStyleIdx="1" presStyleCnt="2"/>
      <dgm:spPr/>
    </dgm:pt>
    <dgm:pt modelId="{657CBDD8-8A7B-C24F-A2AE-FD75D959F915}" type="pres">
      <dgm:prSet presAssocID="{4C39A38A-A4AE-1F48-9B0D-702EB6D3E947}" presName="horz1" presStyleCnt="0"/>
      <dgm:spPr/>
    </dgm:pt>
    <dgm:pt modelId="{983AC57A-241F-1B4A-A0A3-429B7CFA6E5F}" type="pres">
      <dgm:prSet presAssocID="{4C39A38A-A4AE-1F48-9B0D-702EB6D3E947}" presName="tx1" presStyleLbl="revTx" presStyleIdx="4" presStyleCnt="7"/>
      <dgm:spPr/>
    </dgm:pt>
    <dgm:pt modelId="{74FE17FE-F115-1C46-8CF7-0D99EDB56D09}" type="pres">
      <dgm:prSet presAssocID="{4C39A38A-A4AE-1F48-9B0D-702EB6D3E947}" presName="vert1" presStyleCnt="0"/>
      <dgm:spPr/>
    </dgm:pt>
    <dgm:pt modelId="{FE1780B1-8EA7-1044-BE90-6EEA111C95D4}" type="pres">
      <dgm:prSet presAssocID="{2CF682DF-720A-404F-A1F8-2256B487F1B8}" presName="vertSpace2a" presStyleCnt="0"/>
      <dgm:spPr/>
    </dgm:pt>
    <dgm:pt modelId="{221589BE-A49D-A940-A4B0-0943CC1E3FAB}" type="pres">
      <dgm:prSet presAssocID="{2CF682DF-720A-404F-A1F8-2256B487F1B8}" presName="horz2" presStyleCnt="0"/>
      <dgm:spPr/>
    </dgm:pt>
    <dgm:pt modelId="{D61231ED-627A-2C45-B73F-2AE2456AFA25}" type="pres">
      <dgm:prSet presAssocID="{2CF682DF-720A-404F-A1F8-2256B487F1B8}" presName="horzSpace2" presStyleCnt="0"/>
      <dgm:spPr/>
    </dgm:pt>
    <dgm:pt modelId="{B9B685C8-3581-0F4C-A701-F49354B1A125}" type="pres">
      <dgm:prSet presAssocID="{2CF682DF-720A-404F-A1F8-2256B487F1B8}" presName="tx2" presStyleLbl="revTx" presStyleIdx="5" presStyleCnt="7"/>
      <dgm:spPr/>
    </dgm:pt>
    <dgm:pt modelId="{D62DDE77-875F-5A4F-8428-E4C7B52D3322}" type="pres">
      <dgm:prSet presAssocID="{2CF682DF-720A-404F-A1F8-2256B487F1B8}" presName="vert2" presStyleCnt="0"/>
      <dgm:spPr/>
    </dgm:pt>
    <dgm:pt modelId="{E7B1669A-DB79-AE4B-A3BD-BF2EA4700C50}" type="pres">
      <dgm:prSet presAssocID="{2CF682DF-720A-404F-A1F8-2256B487F1B8}" presName="thinLine2b" presStyleLbl="callout" presStyleIdx="3" presStyleCnt="5"/>
      <dgm:spPr/>
    </dgm:pt>
    <dgm:pt modelId="{A54FD0A9-DBA5-9E41-88BF-E83EB3E14DA9}" type="pres">
      <dgm:prSet presAssocID="{2CF682DF-720A-404F-A1F8-2256B487F1B8}" presName="vertSpace2b" presStyleCnt="0"/>
      <dgm:spPr/>
    </dgm:pt>
    <dgm:pt modelId="{07558923-146A-0948-BDE9-ACE938A52896}" type="pres">
      <dgm:prSet presAssocID="{1A38F7A1-C530-FD4A-A5CE-D9C7A309DC31}" presName="horz2" presStyleCnt="0"/>
      <dgm:spPr/>
    </dgm:pt>
    <dgm:pt modelId="{3D63D924-F6B0-6749-8A1B-6A9E25EBA972}" type="pres">
      <dgm:prSet presAssocID="{1A38F7A1-C530-FD4A-A5CE-D9C7A309DC31}" presName="horzSpace2" presStyleCnt="0"/>
      <dgm:spPr/>
    </dgm:pt>
    <dgm:pt modelId="{C270CCBC-F876-C946-B2B6-4B3217F2F3E1}" type="pres">
      <dgm:prSet presAssocID="{1A38F7A1-C530-FD4A-A5CE-D9C7A309DC31}" presName="tx2" presStyleLbl="revTx" presStyleIdx="6" presStyleCnt="7"/>
      <dgm:spPr/>
    </dgm:pt>
    <dgm:pt modelId="{D4BEAB65-FDE3-984D-BAB6-175E9E7E6F89}" type="pres">
      <dgm:prSet presAssocID="{1A38F7A1-C530-FD4A-A5CE-D9C7A309DC31}" presName="vert2" presStyleCnt="0"/>
      <dgm:spPr/>
    </dgm:pt>
    <dgm:pt modelId="{0A4C9465-A405-BF43-9C2B-B530A24CACEB}" type="pres">
      <dgm:prSet presAssocID="{1A38F7A1-C530-FD4A-A5CE-D9C7A309DC31}" presName="thinLine2b" presStyleLbl="callout" presStyleIdx="4" presStyleCnt="5"/>
      <dgm:spPr/>
    </dgm:pt>
    <dgm:pt modelId="{25C990F3-34B8-3D40-800B-F77A2E2616BC}" type="pres">
      <dgm:prSet presAssocID="{1A38F7A1-C530-FD4A-A5CE-D9C7A309DC31}" presName="vertSpace2b" presStyleCnt="0"/>
      <dgm:spPr/>
    </dgm:pt>
  </dgm:ptLst>
  <dgm:cxnLst>
    <dgm:cxn modelId="{3477B709-8658-494C-9178-6092C84FE202}" type="presOf" srcId="{2CF682DF-720A-404F-A1F8-2256B487F1B8}" destId="{B9B685C8-3581-0F4C-A701-F49354B1A125}" srcOrd="0" destOrd="0" presId="urn:microsoft.com/office/officeart/2008/layout/LinedList"/>
    <dgm:cxn modelId="{AE606E12-0AC3-C245-9520-7E18168EDEB2}" srcId="{8820BCF1-3208-9648-B920-1324A5C39FA0}" destId="{DBD3F8B9-1F25-5B4F-9524-432699E05B61}" srcOrd="2" destOrd="0" parTransId="{CAA4765F-1A6D-554D-BC92-B95B63051628}" sibTransId="{6F5BCEE2-0A3C-F94B-8449-CE29C3F40DA9}"/>
    <dgm:cxn modelId="{D1182F2E-0667-7640-84C9-FDE7FDB951DA}" srcId="{8820BCF1-3208-9648-B920-1324A5C39FA0}" destId="{813345A5-6317-2B4F-8050-E90C5369401E}" srcOrd="1" destOrd="0" parTransId="{03BBF782-7E16-3649-9C8C-268F4451E94C}" sibTransId="{444EC14D-36E2-B544-A7F8-B4AA54468C77}"/>
    <dgm:cxn modelId="{EB815049-2E96-A147-9FA2-5FF9F491F09A}" type="presOf" srcId="{25444B2A-D8CF-4814-9971-BE229C602171}" destId="{2C970290-56A0-6248-8A78-C7A05CBBE412}" srcOrd="0" destOrd="0" presId="urn:microsoft.com/office/officeart/2008/layout/LinedList"/>
    <dgm:cxn modelId="{7EA7E46E-1E0E-0540-AF7D-54F85441CD13}" type="presOf" srcId="{813345A5-6317-2B4F-8050-E90C5369401E}" destId="{2D131DE0-D8F6-194B-8BCB-2A9C05804C2E}" srcOrd="0" destOrd="0" presId="urn:microsoft.com/office/officeart/2008/layout/LinedList"/>
    <dgm:cxn modelId="{999A1873-B4EE-2D4A-BD18-725BB3E878C0}" type="presOf" srcId="{8820BCF1-3208-9648-B920-1324A5C39FA0}" destId="{43E6ED33-AB35-9549-BBD9-7FAEE46F8647}" srcOrd="0" destOrd="0" presId="urn:microsoft.com/office/officeart/2008/layout/LinedList"/>
    <dgm:cxn modelId="{4651897E-58FE-9245-BD73-FE4D143462BE}" type="presOf" srcId="{1A38F7A1-C530-FD4A-A5CE-D9C7A309DC31}" destId="{C270CCBC-F876-C946-B2B6-4B3217F2F3E1}" srcOrd="0" destOrd="0" presId="urn:microsoft.com/office/officeart/2008/layout/LinedList"/>
    <dgm:cxn modelId="{12EFBB9B-7AE6-8B4B-9CB3-2EE61CC66BBD}" srcId="{4C39A38A-A4AE-1F48-9B0D-702EB6D3E947}" destId="{1A38F7A1-C530-FD4A-A5CE-D9C7A309DC31}" srcOrd="1" destOrd="0" parTransId="{62DC1DC7-8680-574F-92CD-6CF21B935750}" sibTransId="{EEDEF156-21C6-CE46-8DE1-0FD0AD9E7874}"/>
    <dgm:cxn modelId="{BD4A93B6-14D2-1645-A0A0-0164CFA70170}" srcId="{4C39A38A-A4AE-1F48-9B0D-702EB6D3E947}" destId="{2CF682DF-720A-404F-A1F8-2256B487F1B8}" srcOrd="0" destOrd="0" parTransId="{33A2AC8E-5EBA-7947-B614-48DD7C9B1444}" sibTransId="{9D52C754-41DD-BE4A-9771-75A5253DC15E}"/>
    <dgm:cxn modelId="{A578CFBC-436C-C64B-BC89-8D6C33A619D3}" type="presOf" srcId="{DBD3F8B9-1F25-5B4F-9524-432699E05B61}" destId="{0D8C5ECD-C888-BE4B-A6C0-A486434C3F99}" srcOrd="0" destOrd="0" presId="urn:microsoft.com/office/officeart/2008/layout/LinedList"/>
    <dgm:cxn modelId="{F0E838C1-CF1B-0C4A-A790-031B96B2F96D}" srcId="{8820BCF1-3208-9648-B920-1324A5C39FA0}" destId="{80F690C3-6093-114C-A4EA-07D3972A530E}" srcOrd="0" destOrd="0" parTransId="{553A8024-BC5A-E248-A811-B7C10A1B3764}" sibTransId="{D88B3CC1-6081-D94A-B438-E82D49ABF6D1}"/>
    <dgm:cxn modelId="{47C6DBD5-FF51-B046-BF5A-96DE2A929C2D}" type="presOf" srcId="{80F690C3-6093-114C-A4EA-07D3972A530E}" destId="{E0319734-AE7C-6F4F-8C4D-F74D2AB78CF9}" srcOrd="0" destOrd="0" presId="urn:microsoft.com/office/officeart/2008/layout/LinedList"/>
    <dgm:cxn modelId="{552FB4E5-DBA2-7F46-8DEB-61021C05A881}" srcId="{25444B2A-D8CF-4814-9971-BE229C602171}" destId="{4C39A38A-A4AE-1F48-9B0D-702EB6D3E947}" srcOrd="1" destOrd="0" parTransId="{CDE459C8-C5AE-4C40-A0B6-A039160E2871}" sibTransId="{D9A058F1-E4F7-8F45-81DE-B1A5C74509F8}"/>
    <dgm:cxn modelId="{11E6B4E6-0549-D247-9D68-3BBFA5F06255}" type="presOf" srcId="{4C39A38A-A4AE-1F48-9B0D-702EB6D3E947}" destId="{983AC57A-241F-1B4A-A0A3-429B7CFA6E5F}" srcOrd="0" destOrd="0" presId="urn:microsoft.com/office/officeart/2008/layout/LinedList"/>
    <dgm:cxn modelId="{8C51D7F2-BE82-2B47-B87B-8211DDFEEE29}" srcId="{25444B2A-D8CF-4814-9971-BE229C602171}" destId="{8820BCF1-3208-9648-B920-1324A5C39FA0}" srcOrd="0" destOrd="0" parTransId="{20E39C5C-9CCE-D84B-853F-5A73DC367863}" sibTransId="{D787EF6A-03E0-AA4D-8FE0-577D1DD9B1E2}"/>
    <dgm:cxn modelId="{C3BE3353-1F4C-924E-9699-4212F799E1BA}" type="presParOf" srcId="{2C970290-56A0-6248-8A78-C7A05CBBE412}" destId="{B4D24F61-A0E9-0B40-BFE0-FF08D763A4F6}" srcOrd="0" destOrd="0" presId="urn:microsoft.com/office/officeart/2008/layout/LinedList"/>
    <dgm:cxn modelId="{587AF559-797E-D041-9F04-4DD60AAD3433}" type="presParOf" srcId="{2C970290-56A0-6248-8A78-C7A05CBBE412}" destId="{79C7FFC0-26D6-C54A-B5AC-F8E4C8BF06F9}" srcOrd="1" destOrd="0" presId="urn:microsoft.com/office/officeart/2008/layout/LinedList"/>
    <dgm:cxn modelId="{7BD12C3A-41DA-CB4C-A5C9-92C5CC984786}" type="presParOf" srcId="{79C7FFC0-26D6-C54A-B5AC-F8E4C8BF06F9}" destId="{43E6ED33-AB35-9549-BBD9-7FAEE46F8647}" srcOrd="0" destOrd="0" presId="urn:microsoft.com/office/officeart/2008/layout/LinedList"/>
    <dgm:cxn modelId="{39A62908-1243-1540-AF4D-3BAE8C54D483}" type="presParOf" srcId="{79C7FFC0-26D6-C54A-B5AC-F8E4C8BF06F9}" destId="{ABADC5FB-4948-EA4F-BCBF-9C23DC94FDDC}" srcOrd="1" destOrd="0" presId="urn:microsoft.com/office/officeart/2008/layout/LinedList"/>
    <dgm:cxn modelId="{EE5D16C1-9008-9E4E-9ED5-1BE0402DF394}" type="presParOf" srcId="{ABADC5FB-4948-EA4F-BCBF-9C23DC94FDDC}" destId="{5A484AAC-8A1E-B547-B8E9-F5EA0BF47B6A}" srcOrd="0" destOrd="0" presId="urn:microsoft.com/office/officeart/2008/layout/LinedList"/>
    <dgm:cxn modelId="{311A9BF5-B570-2547-BBE5-64E6A7A26AA2}" type="presParOf" srcId="{ABADC5FB-4948-EA4F-BCBF-9C23DC94FDDC}" destId="{8BC4F08D-FB6F-CE4A-94E5-D77B105D47A5}" srcOrd="1" destOrd="0" presId="urn:microsoft.com/office/officeart/2008/layout/LinedList"/>
    <dgm:cxn modelId="{5448D03C-E829-D442-A103-2412F83EE06F}" type="presParOf" srcId="{8BC4F08D-FB6F-CE4A-94E5-D77B105D47A5}" destId="{7CE3CA93-4B03-5E49-885C-E2A2F488C0EF}" srcOrd="0" destOrd="0" presId="urn:microsoft.com/office/officeart/2008/layout/LinedList"/>
    <dgm:cxn modelId="{1DB0520C-88BA-FA4F-8E47-F4FF8259AFC9}" type="presParOf" srcId="{8BC4F08D-FB6F-CE4A-94E5-D77B105D47A5}" destId="{E0319734-AE7C-6F4F-8C4D-F74D2AB78CF9}" srcOrd="1" destOrd="0" presId="urn:microsoft.com/office/officeart/2008/layout/LinedList"/>
    <dgm:cxn modelId="{EC42DC5D-AE86-E14B-AB85-F8E6A0E059F1}" type="presParOf" srcId="{8BC4F08D-FB6F-CE4A-94E5-D77B105D47A5}" destId="{20A64D0E-708B-994D-AEF8-72CFC8E8FF81}" srcOrd="2" destOrd="0" presId="urn:microsoft.com/office/officeart/2008/layout/LinedList"/>
    <dgm:cxn modelId="{D938C5DB-6917-714F-97DD-3CE0E885A50C}" type="presParOf" srcId="{ABADC5FB-4948-EA4F-BCBF-9C23DC94FDDC}" destId="{C50019E7-8322-114D-B329-EA355DF922D8}" srcOrd="2" destOrd="0" presId="urn:microsoft.com/office/officeart/2008/layout/LinedList"/>
    <dgm:cxn modelId="{8BBC4635-441E-E74C-8C1D-18445C6ADA29}" type="presParOf" srcId="{ABADC5FB-4948-EA4F-BCBF-9C23DC94FDDC}" destId="{A48FFC6F-D037-024E-B50A-CEABD3C53867}" srcOrd="3" destOrd="0" presId="urn:microsoft.com/office/officeart/2008/layout/LinedList"/>
    <dgm:cxn modelId="{7D6EF3F0-5726-9E44-A59D-621ECC7C9DCC}" type="presParOf" srcId="{ABADC5FB-4948-EA4F-BCBF-9C23DC94FDDC}" destId="{47D5FA93-6011-1F47-AA9B-4B541499F517}" srcOrd="4" destOrd="0" presId="urn:microsoft.com/office/officeart/2008/layout/LinedList"/>
    <dgm:cxn modelId="{48276DDD-2E75-C142-8457-6F439C5B2BDB}" type="presParOf" srcId="{47D5FA93-6011-1F47-AA9B-4B541499F517}" destId="{DBA63472-C2E4-4F4D-B2D1-1BAB8061DACE}" srcOrd="0" destOrd="0" presId="urn:microsoft.com/office/officeart/2008/layout/LinedList"/>
    <dgm:cxn modelId="{FE15DC0B-DA46-7C4A-8736-AF9600DDAD01}" type="presParOf" srcId="{47D5FA93-6011-1F47-AA9B-4B541499F517}" destId="{2D131DE0-D8F6-194B-8BCB-2A9C05804C2E}" srcOrd="1" destOrd="0" presId="urn:microsoft.com/office/officeart/2008/layout/LinedList"/>
    <dgm:cxn modelId="{FA01B884-F14C-4F43-9961-359D61305A8A}" type="presParOf" srcId="{47D5FA93-6011-1F47-AA9B-4B541499F517}" destId="{351AE815-16F2-0C43-9DAE-799C2FBD101A}" srcOrd="2" destOrd="0" presId="urn:microsoft.com/office/officeart/2008/layout/LinedList"/>
    <dgm:cxn modelId="{CE4E5502-6111-B745-AE76-AE919395F9C9}" type="presParOf" srcId="{ABADC5FB-4948-EA4F-BCBF-9C23DC94FDDC}" destId="{FE487E99-C43F-2648-8698-1AA5A84D54F8}" srcOrd="5" destOrd="0" presId="urn:microsoft.com/office/officeart/2008/layout/LinedList"/>
    <dgm:cxn modelId="{4C9E7F1A-D4AF-2447-A3DB-7CCF036150F6}" type="presParOf" srcId="{ABADC5FB-4948-EA4F-BCBF-9C23DC94FDDC}" destId="{5FED1A9C-E1A6-FC4E-8F27-5E1D66BA1ABD}" srcOrd="6" destOrd="0" presId="urn:microsoft.com/office/officeart/2008/layout/LinedList"/>
    <dgm:cxn modelId="{18AAD96F-50E6-3E4A-BE88-6CE1759CAD48}" type="presParOf" srcId="{ABADC5FB-4948-EA4F-BCBF-9C23DC94FDDC}" destId="{E7C0ACE4-E60C-6C41-8029-71844DBD20A1}" srcOrd="7" destOrd="0" presId="urn:microsoft.com/office/officeart/2008/layout/LinedList"/>
    <dgm:cxn modelId="{33C4EDB4-A729-FB41-8E7C-DA232D469F4D}" type="presParOf" srcId="{E7C0ACE4-E60C-6C41-8029-71844DBD20A1}" destId="{07F0FA40-3520-E347-80B5-878313BD5F6D}" srcOrd="0" destOrd="0" presId="urn:microsoft.com/office/officeart/2008/layout/LinedList"/>
    <dgm:cxn modelId="{06295AEF-028F-FF4D-9337-585814E5CB28}" type="presParOf" srcId="{E7C0ACE4-E60C-6C41-8029-71844DBD20A1}" destId="{0D8C5ECD-C888-BE4B-A6C0-A486434C3F99}" srcOrd="1" destOrd="0" presId="urn:microsoft.com/office/officeart/2008/layout/LinedList"/>
    <dgm:cxn modelId="{F0F7333C-8118-9D4F-B2E4-8AC6513EE344}" type="presParOf" srcId="{E7C0ACE4-E60C-6C41-8029-71844DBD20A1}" destId="{6A6C27E9-BA63-AD49-AA17-149101900FDC}" srcOrd="2" destOrd="0" presId="urn:microsoft.com/office/officeart/2008/layout/LinedList"/>
    <dgm:cxn modelId="{7F9EC46F-0FEF-9C4D-8B1F-1D3DA9B66EE0}" type="presParOf" srcId="{ABADC5FB-4948-EA4F-BCBF-9C23DC94FDDC}" destId="{FA10B3EC-06DC-6F4D-9AC6-E98C62915171}" srcOrd="8" destOrd="0" presId="urn:microsoft.com/office/officeart/2008/layout/LinedList"/>
    <dgm:cxn modelId="{E75D7EC1-7BA9-DC40-8F13-57870EC242CF}" type="presParOf" srcId="{ABADC5FB-4948-EA4F-BCBF-9C23DC94FDDC}" destId="{3451E829-B172-4449-84EF-E9990ACE01CA}" srcOrd="9" destOrd="0" presId="urn:microsoft.com/office/officeart/2008/layout/LinedList"/>
    <dgm:cxn modelId="{75826560-F52E-9A48-B429-23A28E6EAF75}" type="presParOf" srcId="{2C970290-56A0-6248-8A78-C7A05CBBE412}" destId="{DBB6ED67-4B39-864A-9FE8-C39EA0AD92E2}" srcOrd="2" destOrd="0" presId="urn:microsoft.com/office/officeart/2008/layout/LinedList"/>
    <dgm:cxn modelId="{F17A5679-B916-714E-8109-EF0782C07FFA}" type="presParOf" srcId="{2C970290-56A0-6248-8A78-C7A05CBBE412}" destId="{657CBDD8-8A7B-C24F-A2AE-FD75D959F915}" srcOrd="3" destOrd="0" presId="urn:microsoft.com/office/officeart/2008/layout/LinedList"/>
    <dgm:cxn modelId="{40CBECC9-6233-DB4D-BB0F-12C3C78887DC}" type="presParOf" srcId="{657CBDD8-8A7B-C24F-A2AE-FD75D959F915}" destId="{983AC57A-241F-1B4A-A0A3-429B7CFA6E5F}" srcOrd="0" destOrd="0" presId="urn:microsoft.com/office/officeart/2008/layout/LinedList"/>
    <dgm:cxn modelId="{D0CDA068-C7EF-3147-996B-D9803E41D1CD}" type="presParOf" srcId="{657CBDD8-8A7B-C24F-A2AE-FD75D959F915}" destId="{74FE17FE-F115-1C46-8CF7-0D99EDB56D09}" srcOrd="1" destOrd="0" presId="urn:microsoft.com/office/officeart/2008/layout/LinedList"/>
    <dgm:cxn modelId="{F5089300-C6C1-CC48-9DD7-D04BD6B20443}" type="presParOf" srcId="{74FE17FE-F115-1C46-8CF7-0D99EDB56D09}" destId="{FE1780B1-8EA7-1044-BE90-6EEA111C95D4}" srcOrd="0" destOrd="0" presId="urn:microsoft.com/office/officeart/2008/layout/LinedList"/>
    <dgm:cxn modelId="{07D5239A-1A76-BE44-B645-1E4999F96954}" type="presParOf" srcId="{74FE17FE-F115-1C46-8CF7-0D99EDB56D09}" destId="{221589BE-A49D-A940-A4B0-0943CC1E3FAB}" srcOrd="1" destOrd="0" presId="urn:microsoft.com/office/officeart/2008/layout/LinedList"/>
    <dgm:cxn modelId="{228FF83C-19B4-0147-B30A-DE458684F5AA}" type="presParOf" srcId="{221589BE-A49D-A940-A4B0-0943CC1E3FAB}" destId="{D61231ED-627A-2C45-B73F-2AE2456AFA25}" srcOrd="0" destOrd="0" presId="urn:microsoft.com/office/officeart/2008/layout/LinedList"/>
    <dgm:cxn modelId="{1A88F60E-9814-2245-AA90-07EBA347431D}" type="presParOf" srcId="{221589BE-A49D-A940-A4B0-0943CC1E3FAB}" destId="{B9B685C8-3581-0F4C-A701-F49354B1A125}" srcOrd="1" destOrd="0" presId="urn:microsoft.com/office/officeart/2008/layout/LinedList"/>
    <dgm:cxn modelId="{D3F0512C-02AB-4E42-88F3-F09C81173F51}" type="presParOf" srcId="{221589BE-A49D-A940-A4B0-0943CC1E3FAB}" destId="{D62DDE77-875F-5A4F-8428-E4C7B52D3322}" srcOrd="2" destOrd="0" presId="urn:microsoft.com/office/officeart/2008/layout/LinedList"/>
    <dgm:cxn modelId="{F342D200-043F-5E46-88DF-E1B212753730}" type="presParOf" srcId="{74FE17FE-F115-1C46-8CF7-0D99EDB56D09}" destId="{E7B1669A-DB79-AE4B-A3BD-BF2EA4700C50}" srcOrd="2" destOrd="0" presId="urn:microsoft.com/office/officeart/2008/layout/LinedList"/>
    <dgm:cxn modelId="{25B89712-D14C-AC44-8B91-B0FD16B3E2CC}" type="presParOf" srcId="{74FE17FE-F115-1C46-8CF7-0D99EDB56D09}" destId="{A54FD0A9-DBA5-9E41-88BF-E83EB3E14DA9}" srcOrd="3" destOrd="0" presId="urn:microsoft.com/office/officeart/2008/layout/LinedList"/>
    <dgm:cxn modelId="{B03E9314-ED73-B140-9298-D1B556BEC182}" type="presParOf" srcId="{74FE17FE-F115-1C46-8CF7-0D99EDB56D09}" destId="{07558923-146A-0948-BDE9-ACE938A52896}" srcOrd="4" destOrd="0" presId="urn:microsoft.com/office/officeart/2008/layout/LinedList"/>
    <dgm:cxn modelId="{9CA11AA6-F8D6-1C4A-A4D8-3333E63B6AC5}" type="presParOf" srcId="{07558923-146A-0948-BDE9-ACE938A52896}" destId="{3D63D924-F6B0-6749-8A1B-6A9E25EBA972}" srcOrd="0" destOrd="0" presId="urn:microsoft.com/office/officeart/2008/layout/LinedList"/>
    <dgm:cxn modelId="{67423B1B-E0E9-4043-A1AF-C64C8F58E7BB}" type="presParOf" srcId="{07558923-146A-0948-BDE9-ACE938A52896}" destId="{C270CCBC-F876-C946-B2B6-4B3217F2F3E1}" srcOrd="1" destOrd="0" presId="urn:microsoft.com/office/officeart/2008/layout/LinedList"/>
    <dgm:cxn modelId="{84D801A3-D661-604C-BBE5-A1A67659ABAD}" type="presParOf" srcId="{07558923-146A-0948-BDE9-ACE938A52896}" destId="{D4BEAB65-FDE3-984D-BAB6-175E9E7E6F89}" srcOrd="2" destOrd="0" presId="urn:microsoft.com/office/officeart/2008/layout/LinedList"/>
    <dgm:cxn modelId="{5DED5066-0677-AE41-9C61-2AF16101101D}" type="presParOf" srcId="{74FE17FE-F115-1C46-8CF7-0D99EDB56D09}" destId="{0A4C9465-A405-BF43-9C2B-B530A24CACEB}" srcOrd="5" destOrd="0" presId="urn:microsoft.com/office/officeart/2008/layout/LinedList"/>
    <dgm:cxn modelId="{D8166A75-D662-D84D-955A-73D40E380EA3}" type="presParOf" srcId="{74FE17FE-F115-1C46-8CF7-0D99EDB56D09}" destId="{25C990F3-34B8-3D40-800B-F77A2E2616BC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6685D-CCC0-4C0D-9A6E-316F29D6623C}" type="doc">
      <dgm:prSet loTypeId="urn:microsoft.com/office/officeart/2005/8/layout/vList3" loCatId="list" qsTypeId="urn:microsoft.com/office/officeart/2005/8/quickstyle/3d4" qsCatId="3D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AFD636D2-F9DD-4684-8E31-B06DF5C23C66}">
      <dgm:prSet phldrT="[Text]" custT="1"/>
      <dgm:spPr/>
      <dgm:t>
        <a:bodyPr/>
        <a:lstStyle/>
        <a:p>
          <a:pPr algn="l"/>
          <a:r>
            <a:rPr lang="en-US" sz="2000">
              <a:latin typeface="Times" pitchFamily="2" charset="0"/>
            </a:rPr>
            <a:t>x is the human player  </a:t>
          </a:r>
          <a:endParaRPr lang="en-US" sz="2000" dirty="0">
            <a:latin typeface="Times" pitchFamily="2" charset="0"/>
          </a:endParaRPr>
        </a:p>
      </dgm:t>
    </dgm:pt>
    <dgm:pt modelId="{5427479F-612E-4B2B-8621-D1268C55B68A}" type="parTrans" cxnId="{B1377543-1375-4CDC-8460-B94257390409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latin typeface="Times" pitchFamily="2" charset="0"/>
          </a:endParaRPr>
        </a:p>
      </dgm:t>
    </dgm:pt>
    <dgm:pt modelId="{AD2DA9B8-C805-41C5-A180-F3D6631D92D0}" type="sibTrans" cxnId="{B1377543-1375-4CDC-8460-B94257390409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latin typeface="Times" pitchFamily="2" charset="0"/>
          </a:endParaRPr>
        </a:p>
      </dgm:t>
    </dgm:pt>
    <dgm:pt modelId="{4CD05714-816E-4134-8517-1759388C352A}">
      <dgm:prSet phldrT="[Text]" custT="1"/>
      <dgm:spPr/>
      <dgm:t>
        <a:bodyPr/>
        <a:lstStyle/>
        <a:p>
          <a:pPr algn="l"/>
          <a:r>
            <a:rPr lang="en-US" sz="2000">
              <a:latin typeface="Times" pitchFamily="2" charset="0"/>
            </a:rPr>
            <a:t>o is the q learned player </a:t>
          </a:r>
          <a:endParaRPr lang="en-US" sz="2000" dirty="0">
            <a:latin typeface="Times" pitchFamily="2" charset="0"/>
          </a:endParaRPr>
        </a:p>
      </dgm:t>
    </dgm:pt>
    <dgm:pt modelId="{6611E104-E2E8-4F22-891E-DEE66A8B2B3C}" type="parTrans" cxnId="{92AF8D2D-4294-43D5-B521-3766EA0DDD96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latin typeface="Times" pitchFamily="2" charset="0"/>
          </a:endParaRPr>
        </a:p>
      </dgm:t>
    </dgm:pt>
    <dgm:pt modelId="{DFAEE732-69F5-43F6-8D37-280FBC98F8C3}" type="sibTrans" cxnId="{92AF8D2D-4294-43D5-B521-3766EA0DDD96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latin typeface="Times" pitchFamily="2" charset="0"/>
          </a:endParaRPr>
        </a:p>
      </dgm:t>
    </dgm:pt>
    <dgm:pt modelId="{E6121E86-D871-40CB-98F7-28553212D191}">
      <dgm:prSet phldrT="[Text]" custT="1"/>
      <dgm:spPr/>
      <dgm:t>
        <a:bodyPr/>
        <a:lstStyle/>
        <a:p>
          <a:pPr algn="l"/>
          <a:r>
            <a:rPr lang="en-US" sz="2000">
              <a:latin typeface="Times" pitchFamily="2" charset="0"/>
            </a:rPr>
            <a:t>Consists of  two players: x and o</a:t>
          </a:r>
          <a:endParaRPr lang="en-US" sz="2000" dirty="0">
            <a:latin typeface="Times" pitchFamily="2" charset="0"/>
          </a:endParaRPr>
        </a:p>
      </dgm:t>
    </dgm:pt>
    <dgm:pt modelId="{B7B633D0-B80E-429B-993D-4490A1DDCC90}" type="sibTrans" cxnId="{312200D3-E71A-4F2F-B615-B195BB57F1E2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latin typeface="Times" pitchFamily="2" charset="0"/>
          </a:endParaRPr>
        </a:p>
      </dgm:t>
    </dgm:pt>
    <dgm:pt modelId="{918CC761-356B-4E1D-B5DB-168EEC7AEEFD}" type="parTrans" cxnId="{312200D3-E71A-4F2F-B615-B195BB57F1E2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latin typeface="Times" pitchFamily="2" charset="0"/>
          </a:endParaRPr>
        </a:p>
      </dgm:t>
    </dgm:pt>
    <dgm:pt modelId="{D0A5751E-817F-4101-AEDB-18EB3DA3B399}">
      <dgm:prSet phldrT="[Text]" custT="1"/>
      <dgm:spPr/>
      <dgm:t>
        <a:bodyPr/>
        <a:lstStyle/>
        <a:p>
          <a:pPr algn="l"/>
          <a:r>
            <a:rPr lang="en-US" sz="2000">
              <a:latin typeface="Times" pitchFamily="2" charset="0"/>
            </a:rPr>
            <a:t>Model a program using Q learning so it learns to play tic-tac-toe </a:t>
          </a:r>
          <a:endParaRPr lang="en-US" sz="2000" dirty="0">
            <a:latin typeface="Times" pitchFamily="2" charset="0"/>
          </a:endParaRPr>
        </a:p>
      </dgm:t>
    </dgm:pt>
    <dgm:pt modelId="{7DD16D07-633D-4AC5-A9E0-960F69C7738A}" type="sibTrans" cxnId="{44E6BB55-78B0-4D87-8E70-7A56B462F112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latin typeface="Times" pitchFamily="2" charset="0"/>
          </a:endParaRPr>
        </a:p>
      </dgm:t>
    </dgm:pt>
    <dgm:pt modelId="{3BEF1B46-8DC9-4467-AAE6-398F2CCC5F84}" type="parTrans" cxnId="{44E6BB55-78B0-4D87-8E70-7A56B462F112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latin typeface="Times" pitchFamily="2" charset="0"/>
          </a:endParaRPr>
        </a:p>
      </dgm:t>
    </dgm:pt>
    <dgm:pt modelId="{57F73E46-4337-45F0-A159-189EC1302283}">
      <dgm:prSet phldrT="[Text]" custT="1"/>
      <dgm:spPr/>
      <dgm:t>
        <a:bodyPr/>
        <a:lstStyle/>
        <a:p>
          <a:pPr algn="l"/>
          <a:r>
            <a:rPr lang="en-US" sz="2000">
              <a:latin typeface="Times" pitchFamily="2" charset="0"/>
            </a:rPr>
            <a:t>Goal is to train the q learned player so it can compete with the human player</a:t>
          </a:r>
          <a:endParaRPr lang="en-US" sz="2000" dirty="0">
            <a:latin typeface="Times" pitchFamily="2" charset="0"/>
          </a:endParaRPr>
        </a:p>
      </dgm:t>
    </dgm:pt>
    <dgm:pt modelId="{09A48AB6-C5C1-42DD-B87E-46CF12BA0ED7}" type="parTrans" cxnId="{C79F102E-FEEF-459A-9101-E0FEAFE822F4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latin typeface="Times" pitchFamily="2" charset="0"/>
          </a:endParaRPr>
        </a:p>
      </dgm:t>
    </dgm:pt>
    <dgm:pt modelId="{34F75838-700E-4E79-93FC-AF4B79A3E151}" type="sibTrans" cxnId="{C79F102E-FEEF-459A-9101-E0FEAFE822F4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latin typeface="Times" pitchFamily="2" charset="0"/>
          </a:endParaRPr>
        </a:p>
      </dgm:t>
    </dgm:pt>
    <dgm:pt modelId="{2900F9DD-3FB7-46C9-8575-349F8C946B47}" type="pres">
      <dgm:prSet presAssocID="{4C36685D-CCC0-4C0D-9A6E-316F29D6623C}" presName="linearFlow" presStyleCnt="0">
        <dgm:presLayoutVars>
          <dgm:dir/>
          <dgm:resizeHandles val="exact"/>
        </dgm:presLayoutVars>
      </dgm:prSet>
      <dgm:spPr/>
    </dgm:pt>
    <dgm:pt modelId="{6FFF099A-28C9-42DA-8B32-49DB7450ACA8}" type="pres">
      <dgm:prSet presAssocID="{D0A5751E-817F-4101-AEDB-18EB3DA3B399}" presName="composite" presStyleCnt="0"/>
      <dgm:spPr/>
    </dgm:pt>
    <dgm:pt modelId="{1808278C-EE72-474F-8337-D98008211527}" type="pres">
      <dgm:prSet presAssocID="{D0A5751E-817F-4101-AEDB-18EB3DA3B399}" presName="imgShp" presStyleLbl="fgImgPlace1" presStyleIdx="0" presStyleCnt="5" custLinFactX="-100000" custLinFactNeighborX="-11872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84032C-C478-4498-BB33-5783ACCE9D3A}" type="pres">
      <dgm:prSet presAssocID="{D0A5751E-817F-4101-AEDB-18EB3DA3B399}" presName="txShp" presStyleLbl="node1" presStyleIdx="0" presStyleCnt="5" custScaleX="131604" custLinFactNeighborX="454">
        <dgm:presLayoutVars>
          <dgm:bulletEnabled val="1"/>
        </dgm:presLayoutVars>
      </dgm:prSet>
      <dgm:spPr/>
    </dgm:pt>
    <dgm:pt modelId="{0BEFDE1C-5D2D-4BE4-8334-F753AD69D7D7}" type="pres">
      <dgm:prSet presAssocID="{7DD16D07-633D-4AC5-A9E0-960F69C7738A}" presName="spacing" presStyleCnt="0"/>
      <dgm:spPr/>
    </dgm:pt>
    <dgm:pt modelId="{FE24369C-5AB4-4523-87D3-56879BEE20D2}" type="pres">
      <dgm:prSet presAssocID="{E6121E86-D871-40CB-98F7-28553212D191}" presName="composite" presStyleCnt="0"/>
      <dgm:spPr/>
    </dgm:pt>
    <dgm:pt modelId="{C0384B29-76EE-4820-93CB-846ADFA41736}" type="pres">
      <dgm:prSet presAssocID="{E6121E86-D871-40CB-98F7-28553212D191}" presName="imgShp" presStyleLbl="fgImgPlace1" presStyleIdx="1" presStyleCnt="5" custLinFactX="-100000" custLinFactNeighborX="-118729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3F2E7C84-1B25-400F-8303-ECA4BF69104C}" type="pres">
      <dgm:prSet presAssocID="{E6121E86-D871-40CB-98F7-28553212D191}" presName="txShp" presStyleLbl="node1" presStyleIdx="1" presStyleCnt="5" custScaleX="131604" custLinFactNeighborX="437" custLinFactNeighborY="4308">
        <dgm:presLayoutVars>
          <dgm:bulletEnabled val="1"/>
        </dgm:presLayoutVars>
      </dgm:prSet>
      <dgm:spPr/>
    </dgm:pt>
    <dgm:pt modelId="{8FDD58DF-DEFA-437C-AB0F-D48CCA9B1724}" type="pres">
      <dgm:prSet presAssocID="{B7B633D0-B80E-429B-993D-4490A1DDCC90}" presName="spacing" presStyleCnt="0"/>
      <dgm:spPr/>
    </dgm:pt>
    <dgm:pt modelId="{00C690F5-0146-495C-B52A-8C51D775BE30}" type="pres">
      <dgm:prSet presAssocID="{AFD636D2-F9DD-4684-8E31-B06DF5C23C66}" presName="composite" presStyleCnt="0"/>
      <dgm:spPr/>
    </dgm:pt>
    <dgm:pt modelId="{CCC48A2F-8F46-46F1-AE8F-C4901C2A8A75}" type="pres">
      <dgm:prSet presAssocID="{AFD636D2-F9DD-4684-8E31-B06DF5C23C66}" presName="imgShp" presStyleLbl="fgImgPlace1" presStyleIdx="2" presStyleCnt="5" custLinFactX="-100000" custLinFactNeighborX="-118729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35E61A7-BB34-421E-8C4D-39045E2023D5}" type="pres">
      <dgm:prSet presAssocID="{AFD636D2-F9DD-4684-8E31-B06DF5C23C66}" presName="txShp" presStyleLbl="node1" presStyleIdx="2" presStyleCnt="5" custScaleX="131604">
        <dgm:presLayoutVars>
          <dgm:bulletEnabled val="1"/>
        </dgm:presLayoutVars>
      </dgm:prSet>
      <dgm:spPr/>
    </dgm:pt>
    <dgm:pt modelId="{8A38B6A9-9933-42B6-A7C1-A101B65E7239}" type="pres">
      <dgm:prSet presAssocID="{AD2DA9B8-C805-41C5-A180-F3D6631D92D0}" presName="spacing" presStyleCnt="0"/>
      <dgm:spPr/>
    </dgm:pt>
    <dgm:pt modelId="{649BBB3E-D064-42CD-BC7C-374E261EB96F}" type="pres">
      <dgm:prSet presAssocID="{4CD05714-816E-4134-8517-1759388C352A}" presName="composite" presStyleCnt="0"/>
      <dgm:spPr/>
    </dgm:pt>
    <dgm:pt modelId="{1FF9CAD6-86B3-4FCD-87ED-16B32094338C}" type="pres">
      <dgm:prSet presAssocID="{4CD05714-816E-4134-8517-1759388C352A}" presName="imgShp" presStyleLbl="fgImgPlace1" presStyleIdx="3" presStyleCnt="5" custLinFactX="-100000" custLinFactNeighborX="-118729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687B03DD-5A47-4437-96F9-7322D1269B3B}" type="pres">
      <dgm:prSet presAssocID="{4CD05714-816E-4134-8517-1759388C352A}" presName="txShp" presStyleLbl="node1" presStyleIdx="3" presStyleCnt="5" custScaleX="131604">
        <dgm:presLayoutVars>
          <dgm:bulletEnabled val="1"/>
        </dgm:presLayoutVars>
      </dgm:prSet>
      <dgm:spPr/>
    </dgm:pt>
    <dgm:pt modelId="{0EC88EEC-C4EB-40F3-8B9D-DED5CB3759EC}" type="pres">
      <dgm:prSet presAssocID="{DFAEE732-69F5-43F6-8D37-280FBC98F8C3}" presName="spacing" presStyleCnt="0"/>
      <dgm:spPr/>
    </dgm:pt>
    <dgm:pt modelId="{CFAFEF53-A6CB-43BD-ABE7-8DAFF941B728}" type="pres">
      <dgm:prSet presAssocID="{57F73E46-4337-45F0-A159-189EC1302283}" presName="composite" presStyleCnt="0"/>
      <dgm:spPr/>
    </dgm:pt>
    <dgm:pt modelId="{8952CEEF-03B1-4FB5-A164-FBADCCAA0F3A}" type="pres">
      <dgm:prSet presAssocID="{57F73E46-4337-45F0-A159-189EC1302283}" presName="imgShp" presStyleLbl="fgImgPlace1" presStyleIdx="4" presStyleCnt="5" custLinFactX="-100000" custLinFactNeighborX="-116598" custLinFactNeighborY="-44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174F4DF-AC39-413B-A46A-4D9BB054EA33}" type="pres">
      <dgm:prSet presAssocID="{57F73E46-4337-45F0-A159-189EC1302283}" presName="txShp" presStyleLbl="node1" presStyleIdx="4" presStyleCnt="5" custScaleX="132477">
        <dgm:presLayoutVars>
          <dgm:bulletEnabled val="1"/>
        </dgm:presLayoutVars>
      </dgm:prSet>
      <dgm:spPr/>
    </dgm:pt>
  </dgm:ptLst>
  <dgm:cxnLst>
    <dgm:cxn modelId="{2C71E00F-6E5F-4AB7-9066-4B530BD0580F}" type="presOf" srcId="{D0A5751E-817F-4101-AEDB-18EB3DA3B399}" destId="{8784032C-C478-4498-BB33-5783ACCE9D3A}" srcOrd="0" destOrd="0" presId="urn:microsoft.com/office/officeart/2005/8/layout/vList3"/>
    <dgm:cxn modelId="{92AF8D2D-4294-43D5-B521-3766EA0DDD96}" srcId="{4C36685D-CCC0-4C0D-9A6E-316F29D6623C}" destId="{4CD05714-816E-4134-8517-1759388C352A}" srcOrd="3" destOrd="0" parTransId="{6611E104-E2E8-4F22-891E-DEE66A8B2B3C}" sibTransId="{DFAEE732-69F5-43F6-8D37-280FBC98F8C3}"/>
    <dgm:cxn modelId="{C79F102E-FEEF-459A-9101-E0FEAFE822F4}" srcId="{4C36685D-CCC0-4C0D-9A6E-316F29D6623C}" destId="{57F73E46-4337-45F0-A159-189EC1302283}" srcOrd="4" destOrd="0" parTransId="{09A48AB6-C5C1-42DD-B87E-46CF12BA0ED7}" sibTransId="{34F75838-700E-4E79-93FC-AF4B79A3E151}"/>
    <dgm:cxn modelId="{B1377543-1375-4CDC-8460-B94257390409}" srcId="{4C36685D-CCC0-4C0D-9A6E-316F29D6623C}" destId="{AFD636D2-F9DD-4684-8E31-B06DF5C23C66}" srcOrd="2" destOrd="0" parTransId="{5427479F-612E-4B2B-8621-D1268C55B68A}" sibTransId="{AD2DA9B8-C805-41C5-A180-F3D6631D92D0}"/>
    <dgm:cxn modelId="{44E6BB55-78B0-4D87-8E70-7A56B462F112}" srcId="{4C36685D-CCC0-4C0D-9A6E-316F29D6623C}" destId="{D0A5751E-817F-4101-AEDB-18EB3DA3B399}" srcOrd="0" destOrd="0" parTransId="{3BEF1B46-8DC9-4467-AAE6-398F2CCC5F84}" sibTransId="{7DD16D07-633D-4AC5-A9E0-960F69C7738A}"/>
    <dgm:cxn modelId="{63C6B59D-5C75-484B-B885-E7D1E40E6982}" type="presOf" srcId="{4C36685D-CCC0-4C0D-9A6E-316F29D6623C}" destId="{2900F9DD-3FB7-46C9-8575-349F8C946B47}" srcOrd="0" destOrd="0" presId="urn:microsoft.com/office/officeart/2005/8/layout/vList3"/>
    <dgm:cxn modelId="{2C7960A6-B4C0-4F23-B40A-C94EAD5E0D34}" type="presOf" srcId="{4CD05714-816E-4134-8517-1759388C352A}" destId="{687B03DD-5A47-4437-96F9-7322D1269B3B}" srcOrd="0" destOrd="0" presId="urn:microsoft.com/office/officeart/2005/8/layout/vList3"/>
    <dgm:cxn modelId="{F645A2AB-FC4E-4C4D-B07C-AA270497FF64}" type="presOf" srcId="{57F73E46-4337-45F0-A159-189EC1302283}" destId="{4174F4DF-AC39-413B-A46A-4D9BB054EA33}" srcOrd="0" destOrd="0" presId="urn:microsoft.com/office/officeart/2005/8/layout/vList3"/>
    <dgm:cxn modelId="{312200D3-E71A-4F2F-B615-B195BB57F1E2}" srcId="{4C36685D-CCC0-4C0D-9A6E-316F29D6623C}" destId="{E6121E86-D871-40CB-98F7-28553212D191}" srcOrd="1" destOrd="0" parTransId="{918CC761-356B-4E1D-B5DB-168EEC7AEEFD}" sibTransId="{B7B633D0-B80E-429B-993D-4490A1DDCC90}"/>
    <dgm:cxn modelId="{A4B50BD7-20D1-407B-B0B8-5E446F208B0F}" type="presOf" srcId="{E6121E86-D871-40CB-98F7-28553212D191}" destId="{3F2E7C84-1B25-400F-8303-ECA4BF69104C}" srcOrd="0" destOrd="0" presId="urn:microsoft.com/office/officeart/2005/8/layout/vList3"/>
    <dgm:cxn modelId="{8718A8F5-6DC8-43A2-A308-FA584342EAD0}" type="presOf" srcId="{AFD636D2-F9DD-4684-8E31-B06DF5C23C66}" destId="{435E61A7-BB34-421E-8C4D-39045E2023D5}" srcOrd="0" destOrd="0" presId="urn:microsoft.com/office/officeart/2005/8/layout/vList3"/>
    <dgm:cxn modelId="{11C3FBAB-DB00-4FDB-AF6F-C344175576E9}" type="presParOf" srcId="{2900F9DD-3FB7-46C9-8575-349F8C946B47}" destId="{6FFF099A-28C9-42DA-8B32-49DB7450ACA8}" srcOrd="0" destOrd="0" presId="urn:microsoft.com/office/officeart/2005/8/layout/vList3"/>
    <dgm:cxn modelId="{AB96252C-EDBC-4038-A22B-FC19A799BB5B}" type="presParOf" srcId="{6FFF099A-28C9-42DA-8B32-49DB7450ACA8}" destId="{1808278C-EE72-474F-8337-D98008211527}" srcOrd="0" destOrd="0" presId="urn:microsoft.com/office/officeart/2005/8/layout/vList3"/>
    <dgm:cxn modelId="{D0FB3530-0DB7-4D5D-8579-0FF3FB78889F}" type="presParOf" srcId="{6FFF099A-28C9-42DA-8B32-49DB7450ACA8}" destId="{8784032C-C478-4498-BB33-5783ACCE9D3A}" srcOrd="1" destOrd="0" presId="urn:microsoft.com/office/officeart/2005/8/layout/vList3"/>
    <dgm:cxn modelId="{2FC9A9FE-5F21-4A39-AC0E-933F8339DFA1}" type="presParOf" srcId="{2900F9DD-3FB7-46C9-8575-349F8C946B47}" destId="{0BEFDE1C-5D2D-4BE4-8334-F753AD69D7D7}" srcOrd="1" destOrd="0" presId="urn:microsoft.com/office/officeart/2005/8/layout/vList3"/>
    <dgm:cxn modelId="{65B1C38B-BFB3-4424-8284-151FB9CA8B79}" type="presParOf" srcId="{2900F9DD-3FB7-46C9-8575-349F8C946B47}" destId="{FE24369C-5AB4-4523-87D3-56879BEE20D2}" srcOrd="2" destOrd="0" presId="urn:microsoft.com/office/officeart/2005/8/layout/vList3"/>
    <dgm:cxn modelId="{87868915-6806-4F45-93CD-C0CB24C8265F}" type="presParOf" srcId="{FE24369C-5AB4-4523-87D3-56879BEE20D2}" destId="{C0384B29-76EE-4820-93CB-846ADFA41736}" srcOrd="0" destOrd="0" presId="urn:microsoft.com/office/officeart/2005/8/layout/vList3"/>
    <dgm:cxn modelId="{B436754E-3C47-4320-A6FA-B5B8047AD230}" type="presParOf" srcId="{FE24369C-5AB4-4523-87D3-56879BEE20D2}" destId="{3F2E7C84-1B25-400F-8303-ECA4BF69104C}" srcOrd="1" destOrd="0" presId="urn:microsoft.com/office/officeart/2005/8/layout/vList3"/>
    <dgm:cxn modelId="{1B31393F-9C0D-4DA3-88F6-B4CB01F803FB}" type="presParOf" srcId="{2900F9DD-3FB7-46C9-8575-349F8C946B47}" destId="{8FDD58DF-DEFA-437C-AB0F-D48CCA9B1724}" srcOrd="3" destOrd="0" presId="urn:microsoft.com/office/officeart/2005/8/layout/vList3"/>
    <dgm:cxn modelId="{90B86A22-E158-459A-99CB-DD9DFB31891F}" type="presParOf" srcId="{2900F9DD-3FB7-46C9-8575-349F8C946B47}" destId="{00C690F5-0146-495C-B52A-8C51D775BE30}" srcOrd="4" destOrd="0" presId="urn:microsoft.com/office/officeart/2005/8/layout/vList3"/>
    <dgm:cxn modelId="{748017D5-D5D0-4D11-B5F1-66C861559EBF}" type="presParOf" srcId="{00C690F5-0146-495C-B52A-8C51D775BE30}" destId="{CCC48A2F-8F46-46F1-AE8F-C4901C2A8A75}" srcOrd="0" destOrd="0" presId="urn:microsoft.com/office/officeart/2005/8/layout/vList3"/>
    <dgm:cxn modelId="{30D95BAB-4B09-4AB1-B337-CB727EC7E0F3}" type="presParOf" srcId="{00C690F5-0146-495C-B52A-8C51D775BE30}" destId="{435E61A7-BB34-421E-8C4D-39045E2023D5}" srcOrd="1" destOrd="0" presId="urn:microsoft.com/office/officeart/2005/8/layout/vList3"/>
    <dgm:cxn modelId="{7A56F421-EBEE-46C1-8833-5602C50AA6C8}" type="presParOf" srcId="{2900F9DD-3FB7-46C9-8575-349F8C946B47}" destId="{8A38B6A9-9933-42B6-A7C1-A101B65E7239}" srcOrd="5" destOrd="0" presId="urn:microsoft.com/office/officeart/2005/8/layout/vList3"/>
    <dgm:cxn modelId="{3435DD04-C9A5-454C-813C-B13E15BCB248}" type="presParOf" srcId="{2900F9DD-3FB7-46C9-8575-349F8C946B47}" destId="{649BBB3E-D064-42CD-BC7C-374E261EB96F}" srcOrd="6" destOrd="0" presId="urn:microsoft.com/office/officeart/2005/8/layout/vList3"/>
    <dgm:cxn modelId="{9E940F1B-B70B-4F4E-969E-B8E64125514A}" type="presParOf" srcId="{649BBB3E-D064-42CD-BC7C-374E261EB96F}" destId="{1FF9CAD6-86B3-4FCD-87ED-16B32094338C}" srcOrd="0" destOrd="0" presId="urn:microsoft.com/office/officeart/2005/8/layout/vList3"/>
    <dgm:cxn modelId="{6C4062E8-EEB2-4D79-9963-5D6455812F12}" type="presParOf" srcId="{649BBB3E-D064-42CD-BC7C-374E261EB96F}" destId="{687B03DD-5A47-4437-96F9-7322D1269B3B}" srcOrd="1" destOrd="0" presId="urn:microsoft.com/office/officeart/2005/8/layout/vList3"/>
    <dgm:cxn modelId="{53611C9C-EBDC-45DB-896B-FA92794D2B10}" type="presParOf" srcId="{2900F9DD-3FB7-46C9-8575-349F8C946B47}" destId="{0EC88EEC-C4EB-40F3-8B9D-DED5CB3759EC}" srcOrd="7" destOrd="0" presId="urn:microsoft.com/office/officeart/2005/8/layout/vList3"/>
    <dgm:cxn modelId="{5EF14BDC-10E4-4016-89BF-B636A96790E5}" type="presParOf" srcId="{2900F9DD-3FB7-46C9-8575-349F8C946B47}" destId="{CFAFEF53-A6CB-43BD-ABE7-8DAFF941B728}" srcOrd="8" destOrd="0" presId="urn:microsoft.com/office/officeart/2005/8/layout/vList3"/>
    <dgm:cxn modelId="{82C679E8-1C22-457B-AB99-A5394EAE5CED}" type="presParOf" srcId="{CFAFEF53-A6CB-43BD-ABE7-8DAFF941B728}" destId="{8952CEEF-03B1-4FB5-A164-FBADCCAA0F3A}" srcOrd="0" destOrd="0" presId="urn:microsoft.com/office/officeart/2005/8/layout/vList3"/>
    <dgm:cxn modelId="{ADFC3D17-A2CB-495C-830C-20A90E03D2D9}" type="presParOf" srcId="{CFAFEF53-A6CB-43BD-ABE7-8DAFF941B728}" destId="{4174F4DF-AC39-413B-A46A-4D9BB054EA3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E75DA33-54A3-BB43-BEC2-D3B1390411BC}" type="doc">
      <dgm:prSet loTypeId="urn:microsoft.com/office/officeart/2005/8/layout/cycle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A74FDAE-ABAA-5546-883C-1A5D2A60BFD5}">
      <dgm:prSet phldrT="[Text]" custT="1"/>
      <dgm:spPr/>
      <dgm:t>
        <a:bodyPr/>
        <a:lstStyle/>
        <a:p>
          <a:r>
            <a:rPr lang="en-US" sz="1300" dirty="0"/>
            <a:t>Access current board  </a:t>
          </a:r>
        </a:p>
      </dgm:t>
    </dgm:pt>
    <dgm:pt modelId="{8F0B2B3C-7D36-1248-A1D5-1D6203C7E43B}" type="parTrans" cxnId="{88C86771-A878-AF45-BA52-74C706F459B5}">
      <dgm:prSet/>
      <dgm:spPr/>
      <dgm:t>
        <a:bodyPr/>
        <a:lstStyle/>
        <a:p>
          <a:endParaRPr lang="en-US" sz="1300"/>
        </a:p>
      </dgm:t>
    </dgm:pt>
    <dgm:pt modelId="{34136216-264A-1E4B-86AE-761B189238A6}" type="sibTrans" cxnId="{88C86771-A878-AF45-BA52-74C706F459B5}">
      <dgm:prSet custT="1"/>
      <dgm:spPr/>
      <dgm:t>
        <a:bodyPr/>
        <a:lstStyle/>
        <a:p>
          <a:endParaRPr lang="en-US" sz="1300"/>
        </a:p>
      </dgm:t>
    </dgm:pt>
    <dgm:pt modelId="{F4AC8492-4480-0346-845F-7D8CB4130D3F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19391F5-DF9F-7241-969E-C976C4083178}" type="parTrans" cxnId="{3B2F515A-B758-464F-98DF-85F973BF29B5}">
      <dgm:prSet/>
      <dgm:spPr/>
      <dgm:t>
        <a:bodyPr/>
        <a:lstStyle/>
        <a:p>
          <a:endParaRPr lang="en-US" sz="1300"/>
        </a:p>
      </dgm:t>
    </dgm:pt>
    <dgm:pt modelId="{1354674E-2FC6-AD47-B706-F29070F61EB9}" type="sibTrans" cxnId="{3B2F515A-B758-464F-98DF-85F973BF29B5}">
      <dgm:prSet custT="1"/>
      <dgm:spPr/>
      <dgm:t>
        <a:bodyPr/>
        <a:lstStyle/>
        <a:p>
          <a:endParaRPr lang="en-US" sz="1300"/>
        </a:p>
      </dgm:t>
    </dgm:pt>
    <dgm:pt modelId="{33186670-97E5-F741-8A58-DCEC260BFF22}">
      <dgm:prSet phldrT="[Text]" custT="1"/>
      <dgm:spPr/>
      <dgm:t>
        <a:bodyPr/>
        <a:lstStyle/>
        <a:p>
          <a:r>
            <a:rPr lang="en-US" sz="1300" dirty="0"/>
            <a:t>Access next board for update evaluation</a:t>
          </a:r>
        </a:p>
      </dgm:t>
    </dgm:pt>
    <dgm:pt modelId="{41640C40-9076-1446-983D-9EE33DB45330}" type="parTrans" cxnId="{E797620D-0CF3-9642-A596-7DE2FC90C6F6}">
      <dgm:prSet/>
      <dgm:spPr/>
      <dgm:t>
        <a:bodyPr/>
        <a:lstStyle/>
        <a:p>
          <a:endParaRPr lang="en-US" sz="1300"/>
        </a:p>
      </dgm:t>
    </dgm:pt>
    <dgm:pt modelId="{238D835B-A5C9-314C-97F9-50A930D974FC}" type="sibTrans" cxnId="{E797620D-0CF3-9642-A596-7DE2FC90C6F6}">
      <dgm:prSet custT="1"/>
      <dgm:spPr/>
      <dgm:t>
        <a:bodyPr/>
        <a:lstStyle/>
        <a:p>
          <a:endParaRPr lang="en-US" sz="1300"/>
        </a:p>
      </dgm:t>
    </dgm:pt>
    <dgm:pt modelId="{4A13FEA7-4864-934A-982A-3BF389A8CC60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EA7FCDE-9319-7447-8C2A-D70BB0A30153}" type="parTrans" cxnId="{C6CAD469-EC7B-2F45-A3EE-7760F0C2BC78}">
      <dgm:prSet/>
      <dgm:spPr/>
      <dgm:t>
        <a:bodyPr/>
        <a:lstStyle/>
        <a:p>
          <a:endParaRPr lang="en-US" sz="1300"/>
        </a:p>
      </dgm:t>
    </dgm:pt>
    <dgm:pt modelId="{73A50065-34E1-DF42-8F6A-4600957074DC}" type="sibTrans" cxnId="{C6CAD469-EC7B-2F45-A3EE-7760F0C2BC78}">
      <dgm:prSet custT="1"/>
      <dgm:spPr/>
      <dgm:t>
        <a:bodyPr/>
        <a:lstStyle/>
        <a:p>
          <a:endParaRPr lang="en-US" sz="1300"/>
        </a:p>
      </dgm:t>
    </dgm:pt>
    <dgm:pt modelId="{C2F9DD76-E5D7-B444-87B2-6E58422584E6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6C6A886-F500-3341-AC38-8A1CC20FCD78}" type="parTrans" cxnId="{8CAB039B-33A7-5745-9B19-DD496DA245F5}">
      <dgm:prSet/>
      <dgm:spPr/>
      <dgm:t>
        <a:bodyPr/>
        <a:lstStyle/>
        <a:p>
          <a:endParaRPr lang="en-US" sz="1300"/>
        </a:p>
      </dgm:t>
    </dgm:pt>
    <dgm:pt modelId="{52BE322A-F403-4B40-A182-244DD685DB54}" type="sibTrans" cxnId="{8CAB039B-33A7-5745-9B19-DD496DA245F5}">
      <dgm:prSet custT="1"/>
      <dgm:spPr/>
      <dgm:t>
        <a:bodyPr/>
        <a:lstStyle/>
        <a:p>
          <a:endParaRPr lang="en-US" sz="1300"/>
        </a:p>
      </dgm:t>
    </dgm:pt>
    <dgm:pt modelId="{C81F1759-33F9-6746-8FEF-C247D166A164}" type="pres">
      <dgm:prSet presAssocID="{BE75DA33-54A3-BB43-BEC2-D3B1390411BC}" presName="cycle" presStyleCnt="0">
        <dgm:presLayoutVars>
          <dgm:dir/>
          <dgm:resizeHandles val="exact"/>
        </dgm:presLayoutVars>
      </dgm:prSet>
      <dgm:spPr/>
    </dgm:pt>
    <dgm:pt modelId="{E606F75A-A2D7-E149-9AAA-06049BDA10F0}" type="pres">
      <dgm:prSet presAssocID="{CA74FDAE-ABAA-5546-883C-1A5D2A60BFD5}" presName="node" presStyleLbl="node1" presStyleIdx="0" presStyleCnt="5" custScaleX="125357">
        <dgm:presLayoutVars>
          <dgm:bulletEnabled val="1"/>
        </dgm:presLayoutVars>
      </dgm:prSet>
      <dgm:spPr/>
    </dgm:pt>
    <dgm:pt modelId="{61202495-5E3D-F647-A782-0D4C0A112DF2}" type="pres">
      <dgm:prSet presAssocID="{34136216-264A-1E4B-86AE-761B189238A6}" presName="sibTrans" presStyleLbl="sibTrans2D1" presStyleIdx="0" presStyleCnt="5"/>
      <dgm:spPr/>
    </dgm:pt>
    <dgm:pt modelId="{9C354060-C19E-0543-91A5-6005AC2AFF3F}" type="pres">
      <dgm:prSet presAssocID="{34136216-264A-1E4B-86AE-761B189238A6}" presName="connectorText" presStyleLbl="sibTrans2D1" presStyleIdx="0" presStyleCnt="5"/>
      <dgm:spPr/>
    </dgm:pt>
    <dgm:pt modelId="{9B75A677-78C9-164E-92A2-2E51A4E84002}" type="pres">
      <dgm:prSet presAssocID="{F4AC8492-4480-0346-845F-7D8CB4130D3F}" presName="node" presStyleLbl="node1" presStyleIdx="1" presStyleCnt="5" custScaleX="125357">
        <dgm:presLayoutVars>
          <dgm:bulletEnabled val="1"/>
        </dgm:presLayoutVars>
      </dgm:prSet>
      <dgm:spPr/>
    </dgm:pt>
    <dgm:pt modelId="{764B935A-3826-BE45-AF6A-EFCEE11A7F00}" type="pres">
      <dgm:prSet presAssocID="{1354674E-2FC6-AD47-B706-F29070F61EB9}" presName="sibTrans" presStyleLbl="sibTrans2D1" presStyleIdx="1" presStyleCnt="5"/>
      <dgm:spPr/>
    </dgm:pt>
    <dgm:pt modelId="{8C5A3928-93B4-F24E-ACB9-86E0729332CB}" type="pres">
      <dgm:prSet presAssocID="{1354674E-2FC6-AD47-B706-F29070F61EB9}" presName="connectorText" presStyleLbl="sibTrans2D1" presStyleIdx="1" presStyleCnt="5"/>
      <dgm:spPr/>
    </dgm:pt>
    <dgm:pt modelId="{14A133C3-4A9E-4D4F-8DF0-632CCB4CB80F}" type="pres">
      <dgm:prSet presAssocID="{33186670-97E5-F741-8A58-DCEC260BFF22}" presName="node" presStyleLbl="node1" presStyleIdx="2" presStyleCnt="5" custScaleX="125357">
        <dgm:presLayoutVars>
          <dgm:bulletEnabled val="1"/>
        </dgm:presLayoutVars>
      </dgm:prSet>
      <dgm:spPr/>
    </dgm:pt>
    <dgm:pt modelId="{41FC806B-1512-7547-A317-060E3A2A1588}" type="pres">
      <dgm:prSet presAssocID="{238D835B-A5C9-314C-97F9-50A930D974FC}" presName="sibTrans" presStyleLbl="sibTrans2D1" presStyleIdx="2" presStyleCnt="5"/>
      <dgm:spPr/>
    </dgm:pt>
    <dgm:pt modelId="{6928A53A-F6AD-5249-9987-F7EC8DC521E8}" type="pres">
      <dgm:prSet presAssocID="{238D835B-A5C9-314C-97F9-50A930D974FC}" presName="connectorText" presStyleLbl="sibTrans2D1" presStyleIdx="2" presStyleCnt="5"/>
      <dgm:spPr/>
    </dgm:pt>
    <dgm:pt modelId="{48440469-8857-4640-9EF0-20965E33251C}" type="pres">
      <dgm:prSet presAssocID="{4A13FEA7-4864-934A-982A-3BF389A8CC60}" presName="node" presStyleLbl="node1" presStyleIdx="3" presStyleCnt="5" custScaleX="125357">
        <dgm:presLayoutVars>
          <dgm:bulletEnabled val="1"/>
        </dgm:presLayoutVars>
      </dgm:prSet>
      <dgm:spPr/>
    </dgm:pt>
    <dgm:pt modelId="{D26C33F6-E127-4A43-A7A7-99709163D7D0}" type="pres">
      <dgm:prSet presAssocID="{73A50065-34E1-DF42-8F6A-4600957074DC}" presName="sibTrans" presStyleLbl="sibTrans2D1" presStyleIdx="3" presStyleCnt="5"/>
      <dgm:spPr/>
    </dgm:pt>
    <dgm:pt modelId="{C83A74F5-63EC-7148-B245-6F08CC799284}" type="pres">
      <dgm:prSet presAssocID="{73A50065-34E1-DF42-8F6A-4600957074DC}" presName="connectorText" presStyleLbl="sibTrans2D1" presStyleIdx="3" presStyleCnt="5"/>
      <dgm:spPr/>
    </dgm:pt>
    <dgm:pt modelId="{7ACF72FA-F7A7-894A-A8A5-362117C30873}" type="pres">
      <dgm:prSet presAssocID="{C2F9DD76-E5D7-B444-87B2-6E58422584E6}" presName="node" presStyleLbl="node1" presStyleIdx="4" presStyleCnt="5" custScaleX="125366">
        <dgm:presLayoutVars>
          <dgm:bulletEnabled val="1"/>
        </dgm:presLayoutVars>
      </dgm:prSet>
      <dgm:spPr/>
    </dgm:pt>
    <dgm:pt modelId="{A377915C-6494-1347-B988-7E4B372D97BE}" type="pres">
      <dgm:prSet presAssocID="{52BE322A-F403-4B40-A182-244DD685DB54}" presName="sibTrans" presStyleLbl="sibTrans2D1" presStyleIdx="4" presStyleCnt="5"/>
      <dgm:spPr/>
    </dgm:pt>
    <dgm:pt modelId="{DF9AFEF9-94B2-484B-A62C-56F4DE2799E8}" type="pres">
      <dgm:prSet presAssocID="{52BE322A-F403-4B40-A182-244DD685DB54}" presName="connectorText" presStyleLbl="sibTrans2D1" presStyleIdx="4" presStyleCnt="5"/>
      <dgm:spPr/>
    </dgm:pt>
  </dgm:ptLst>
  <dgm:cxnLst>
    <dgm:cxn modelId="{98515E0D-3791-F142-B4EC-D9D3301CB234}" type="presOf" srcId="{BE75DA33-54A3-BB43-BEC2-D3B1390411BC}" destId="{C81F1759-33F9-6746-8FEF-C247D166A164}" srcOrd="0" destOrd="0" presId="urn:microsoft.com/office/officeart/2005/8/layout/cycle2"/>
    <dgm:cxn modelId="{E797620D-0CF3-9642-A596-7DE2FC90C6F6}" srcId="{BE75DA33-54A3-BB43-BEC2-D3B1390411BC}" destId="{33186670-97E5-F741-8A58-DCEC260BFF22}" srcOrd="2" destOrd="0" parTransId="{41640C40-9076-1446-983D-9EE33DB45330}" sibTransId="{238D835B-A5C9-314C-97F9-50A930D974FC}"/>
    <dgm:cxn modelId="{CB4ACB12-565C-1D4D-AD3A-0093AAE34995}" type="presOf" srcId="{33186670-97E5-F741-8A58-DCEC260BFF22}" destId="{14A133C3-4A9E-4D4F-8DF0-632CCB4CB80F}" srcOrd="0" destOrd="0" presId="urn:microsoft.com/office/officeart/2005/8/layout/cycle2"/>
    <dgm:cxn modelId="{019B9513-4C34-B744-B65D-9FD7CAB8F577}" type="presOf" srcId="{C2F9DD76-E5D7-B444-87B2-6E58422584E6}" destId="{7ACF72FA-F7A7-894A-A8A5-362117C30873}" srcOrd="0" destOrd="0" presId="urn:microsoft.com/office/officeart/2005/8/layout/cycle2"/>
    <dgm:cxn modelId="{D877262C-5CFB-5F44-9B44-B7F53E78B1F8}" type="presOf" srcId="{238D835B-A5C9-314C-97F9-50A930D974FC}" destId="{6928A53A-F6AD-5249-9987-F7EC8DC521E8}" srcOrd="1" destOrd="0" presId="urn:microsoft.com/office/officeart/2005/8/layout/cycle2"/>
    <dgm:cxn modelId="{68C7C554-2FF3-B04C-8830-C236DBE54560}" type="presOf" srcId="{34136216-264A-1E4B-86AE-761B189238A6}" destId="{9C354060-C19E-0543-91A5-6005AC2AFF3F}" srcOrd="1" destOrd="0" presId="urn:microsoft.com/office/officeart/2005/8/layout/cycle2"/>
    <dgm:cxn modelId="{3B2F515A-B758-464F-98DF-85F973BF29B5}" srcId="{BE75DA33-54A3-BB43-BEC2-D3B1390411BC}" destId="{F4AC8492-4480-0346-845F-7D8CB4130D3F}" srcOrd="1" destOrd="0" parTransId="{019391F5-DF9F-7241-969E-C976C4083178}" sibTransId="{1354674E-2FC6-AD47-B706-F29070F61EB9}"/>
    <dgm:cxn modelId="{B67F2569-5C7B-294D-9AA8-37C671C71EA2}" type="presOf" srcId="{52BE322A-F403-4B40-A182-244DD685DB54}" destId="{A377915C-6494-1347-B988-7E4B372D97BE}" srcOrd="0" destOrd="0" presId="urn:microsoft.com/office/officeart/2005/8/layout/cycle2"/>
    <dgm:cxn modelId="{C6CAD469-EC7B-2F45-A3EE-7760F0C2BC78}" srcId="{BE75DA33-54A3-BB43-BEC2-D3B1390411BC}" destId="{4A13FEA7-4864-934A-982A-3BF389A8CC60}" srcOrd="3" destOrd="0" parTransId="{8EA7FCDE-9319-7447-8C2A-D70BB0A30153}" sibTransId="{73A50065-34E1-DF42-8F6A-4600957074DC}"/>
    <dgm:cxn modelId="{3A60816C-D11D-7D45-AFCE-A559CF17986F}" type="presOf" srcId="{73A50065-34E1-DF42-8F6A-4600957074DC}" destId="{C83A74F5-63EC-7148-B245-6F08CC799284}" srcOrd="1" destOrd="0" presId="urn:microsoft.com/office/officeart/2005/8/layout/cycle2"/>
    <dgm:cxn modelId="{88C86771-A878-AF45-BA52-74C706F459B5}" srcId="{BE75DA33-54A3-BB43-BEC2-D3B1390411BC}" destId="{CA74FDAE-ABAA-5546-883C-1A5D2A60BFD5}" srcOrd="0" destOrd="0" parTransId="{8F0B2B3C-7D36-1248-A1D5-1D6203C7E43B}" sibTransId="{34136216-264A-1E4B-86AE-761B189238A6}"/>
    <dgm:cxn modelId="{808E858E-DCCD-BF41-8BBF-BC2B29D06FD1}" type="presOf" srcId="{1354674E-2FC6-AD47-B706-F29070F61EB9}" destId="{764B935A-3826-BE45-AF6A-EFCEE11A7F00}" srcOrd="0" destOrd="0" presId="urn:microsoft.com/office/officeart/2005/8/layout/cycle2"/>
    <dgm:cxn modelId="{1E09F78F-7158-8B48-B95C-52BE33284209}" type="presOf" srcId="{34136216-264A-1E4B-86AE-761B189238A6}" destId="{61202495-5E3D-F647-A782-0D4C0A112DF2}" srcOrd="0" destOrd="0" presId="urn:microsoft.com/office/officeart/2005/8/layout/cycle2"/>
    <dgm:cxn modelId="{AAEBCC9A-FE11-0E46-80B4-9B7680DEDC25}" type="presOf" srcId="{73A50065-34E1-DF42-8F6A-4600957074DC}" destId="{D26C33F6-E127-4A43-A7A7-99709163D7D0}" srcOrd="0" destOrd="0" presId="urn:microsoft.com/office/officeart/2005/8/layout/cycle2"/>
    <dgm:cxn modelId="{8CAB039B-33A7-5745-9B19-DD496DA245F5}" srcId="{BE75DA33-54A3-BB43-BEC2-D3B1390411BC}" destId="{C2F9DD76-E5D7-B444-87B2-6E58422584E6}" srcOrd="4" destOrd="0" parTransId="{A6C6A886-F500-3341-AC38-8A1CC20FCD78}" sibTransId="{52BE322A-F403-4B40-A182-244DD685DB54}"/>
    <dgm:cxn modelId="{4178B2B0-B437-FF4C-A083-71327102C90B}" type="presOf" srcId="{52BE322A-F403-4B40-A182-244DD685DB54}" destId="{DF9AFEF9-94B2-484B-A62C-56F4DE2799E8}" srcOrd="1" destOrd="0" presId="urn:microsoft.com/office/officeart/2005/8/layout/cycle2"/>
    <dgm:cxn modelId="{0ADAAEB3-07F0-2E42-82B1-39EADDD4A848}" type="presOf" srcId="{1354674E-2FC6-AD47-B706-F29070F61EB9}" destId="{8C5A3928-93B4-F24E-ACB9-86E0729332CB}" srcOrd="1" destOrd="0" presId="urn:microsoft.com/office/officeart/2005/8/layout/cycle2"/>
    <dgm:cxn modelId="{019320C3-EDB9-6049-9A83-E414D5E6A89E}" type="presOf" srcId="{4A13FEA7-4864-934A-982A-3BF389A8CC60}" destId="{48440469-8857-4640-9EF0-20965E33251C}" srcOrd="0" destOrd="0" presId="urn:microsoft.com/office/officeart/2005/8/layout/cycle2"/>
    <dgm:cxn modelId="{9D5F41C7-B949-2147-9535-9158AEA10436}" type="presOf" srcId="{238D835B-A5C9-314C-97F9-50A930D974FC}" destId="{41FC806B-1512-7547-A317-060E3A2A1588}" srcOrd="0" destOrd="0" presId="urn:microsoft.com/office/officeart/2005/8/layout/cycle2"/>
    <dgm:cxn modelId="{5847D8CB-EA3F-4A40-923F-B4477D6137B0}" type="presOf" srcId="{CA74FDAE-ABAA-5546-883C-1A5D2A60BFD5}" destId="{E606F75A-A2D7-E149-9AAA-06049BDA10F0}" srcOrd="0" destOrd="0" presId="urn:microsoft.com/office/officeart/2005/8/layout/cycle2"/>
    <dgm:cxn modelId="{FBF080D9-E84E-1340-BF04-A9D3E4FD3F71}" type="presOf" srcId="{F4AC8492-4480-0346-845F-7D8CB4130D3F}" destId="{9B75A677-78C9-164E-92A2-2E51A4E84002}" srcOrd="0" destOrd="0" presId="urn:microsoft.com/office/officeart/2005/8/layout/cycle2"/>
    <dgm:cxn modelId="{8DE04B17-B6FD-6B43-8E98-CC0209D8182E}" type="presParOf" srcId="{C81F1759-33F9-6746-8FEF-C247D166A164}" destId="{E606F75A-A2D7-E149-9AAA-06049BDA10F0}" srcOrd="0" destOrd="0" presId="urn:microsoft.com/office/officeart/2005/8/layout/cycle2"/>
    <dgm:cxn modelId="{5FEB1250-B375-4C4B-82E7-9F472E3AD82C}" type="presParOf" srcId="{C81F1759-33F9-6746-8FEF-C247D166A164}" destId="{61202495-5E3D-F647-A782-0D4C0A112DF2}" srcOrd="1" destOrd="0" presId="urn:microsoft.com/office/officeart/2005/8/layout/cycle2"/>
    <dgm:cxn modelId="{8CCFE2B4-FCA4-0448-846A-2FEB02EC5676}" type="presParOf" srcId="{61202495-5E3D-F647-A782-0D4C0A112DF2}" destId="{9C354060-C19E-0543-91A5-6005AC2AFF3F}" srcOrd="0" destOrd="0" presId="urn:microsoft.com/office/officeart/2005/8/layout/cycle2"/>
    <dgm:cxn modelId="{E7EDB81E-50FA-F14A-9899-F2856FA7645C}" type="presParOf" srcId="{C81F1759-33F9-6746-8FEF-C247D166A164}" destId="{9B75A677-78C9-164E-92A2-2E51A4E84002}" srcOrd="2" destOrd="0" presId="urn:microsoft.com/office/officeart/2005/8/layout/cycle2"/>
    <dgm:cxn modelId="{6EAAE618-9698-F840-8BD4-CB901C487FD7}" type="presParOf" srcId="{C81F1759-33F9-6746-8FEF-C247D166A164}" destId="{764B935A-3826-BE45-AF6A-EFCEE11A7F00}" srcOrd="3" destOrd="0" presId="urn:microsoft.com/office/officeart/2005/8/layout/cycle2"/>
    <dgm:cxn modelId="{1D4C3DA3-20CD-1345-938E-EB0929C8C162}" type="presParOf" srcId="{764B935A-3826-BE45-AF6A-EFCEE11A7F00}" destId="{8C5A3928-93B4-F24E-ACB9-86E0729332CB}" srcOrd="0" destOrd="0" presId="urn:microsoft.com/office/officeart/2005/8/layout/cycle2"/>
    <dgm:cxn modelId="{A61ADB44-FA22-124F-9C91-F0D27BDEA2EA}" type="presParOf" srcId="{C81F1759-33F9-6746-8FEF-C247D166A164}" destId="{14A133C3-4A9E-4D4F-8DF0-632CCB4CB80F}" srcOrd="4" destOrd="0" presId="urn:microsoft.com/office/officeart/2005/8/layout/cycle2"/>
    <dgm:cxn modelId="{A1E7927F-8BBB-E743-9D44-C80729293057}" type="presParOf" srcId="{C81F1759-33F9-6746-8FEF-C247D166A164}" destId="{41FC806B-1512-7547-A317-060E3A2A1588}" srcOrd="5" destOrd="0" presId="urn:microsoft.com/office/officeart/2005/8/layout/cycle2"/>
    <dgm:cxn modelId="{F732BBBE-5EB9-C741-B292-07BD0ACB31BE}" type="presParOf" srcId="{41FC806B-1512-7547-A317-060E3A2A1588}" destId="{6928A53A-F6AD-5249-9987-F7EC8DC521E8}" srcOrd="0" destOrd="0" presId="urn:microsoft.com/office/officeart/2005/8/layout/cycle2"/>
    <dgm:cxn modelId="{7F74DAFC-A595-9044-B3BC-99144DE3F4FC}" type="presParOf" srcId="{C81F1759-33F9-6746-8FEF-C247D166A164}" destId="{48440469-8857-4640-9EF0-20965E33251C}" srcOrd="6" destOrd="0" presId="urn:microsoft.com/office/officeart/2005/8/layout/cycle2"/>
    <dgm:cxn modelId="{05A2BA59-B39A-1040-8175-2857388D310B}" type="presParOf" srcId="{C81F1759-33F9-6746-8FEF-C247D166A164}" destId="{D26C33F6-E127-4A43-A7A7-99709163D7D0}" srcOrd="7" destOrd="0" presId="urn:microsoft.com/office/officeart/2005/8/layout/cycle2"/>
    <dgm:cxn modelId="{F47EC3BC-A11C-AE40-A4E0-E9CB1D2FC253}" type="presParOf" srcId="{D26C33F6-E127-4A43-A7A7-99709163D7D0}" destId="{C83A74F5-63EC-7148-B245-6F08CC799284}" srcOrd="0" destOrd="0" presId="urn:microsoft.com/office/officeart/2005/8/layout/cycle2"/>
    <dgm:cxn modelId="{AFE9B86E-C2FB-EB46-A34C-9D64BC6A2DA2}" type="presParOf" srcId="{C81F1759-33F9-6746-8FEF-C247D166A164}" destId="{7ACF72FA-F7A7-894A-A8A5-362117C30873}" srcOrd="8" destOrd="0" presId="urn:microsoft.com/office/officeart/2005/8/layout/cycle2"/>
    <dgm:cxn modelId="{3D1A0B81-4B2D-7141-9300-E43B0A8993B5}" type="presParOf" srcId="{C81F1759-33F9-6746-8FEF-C247D166A164}" destId="{A377915C-6494-1347-B988-7E4B372D97BE}" srcOrd="9" destOrd="0" presId="urn:microsoft.com/office/officeart/2005/8/layout/cycle2"/>
    <dgm:cxn modelId="{155622E9-F28D-0148-9668-5DE8BF6E3E7E}" type="presParOf" srcId="{A377915C-6494-1347-B988-7E4B372D97BE}" destId="{DF9AFEF9-94B2-484B-A62C-56F4DE2799E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C5730A-2FC5-9F4B-A66D-46F1E59AFB17}" type="doc">
      <dgm:prSet loTypeId="urn:microsoft.com/office/officeart/2005/8/layout/hList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197559CD-BAD4-FE42-B7C5-ADE56C9BCC21}">
      <dgm:prSet phldrT="[Text]" custT="1"/>
      <dgm:spPr/>
      <dgm:t>
        <a:bodyPr anchor="ctr"/>
        <a:lstStyle/>
        <a:p>
          <a:pPr algn="ctr"/>
          <a:r>
            <a:rPr lang="en-US" sz="2400" dirty="0">
              <a:latin typeface="Times" pitchFamily="2" charset="0"/>
            </a:rPr>
            <a:t>Available moves</a:t>
          </a:r>
        </a:p>
      </dgm:t>
    </dgm:pt>
    <dgm:pt modelId="{BC6211EF-B152-A245-99F9-23F8C5C0385A}" type="parTrans" cxnId="{5F02A1E3-D44C-374F-B532-97D596F6833C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8C80BBC2-232F-0F4C-B055-63F9BC00709E}" type="sibTrans" cxnId="{5F02A1E3-D44C-374F-B532-97D596F6833C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6B1F2F38-908A-6644-B98F-E54EA174A6D0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1: (0,0)</a:t>
          </a:r>
        </a:p>
      </dgm:t>
    </dgm:pt>
    <dgm:pt modelId="{D80003B1-BF0B-2646-9285-C0FDA791FFB9}" type="parTrans" cxnId="{3B0D13AB-EFD0-934F-8C33-BDCDB7C407D0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F5B676E3-8387-954C-8F20-E1B0E96EDD26}" type="sibTrans" cxnId="{3B0D13AB-EFD0-934F-8C33-BDCDB7C407D0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FF0EDE96-01E9-4145-9F66-E0BDCBEA4C24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3: (0,2)</a:t>
          </a:r>
        </a:p>
      </dgm:t>
    </dgm:pt>
    <dgm:pt modelId="{9E5ECC58-1A77-4F45-AC35-DE9A90877763}" type="parTrans" cxnId="{B550EC06-6F8A-EC42-84D3-CA2D21612D86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5D0F5956-972C-CC42-9DA2-6429079255A3}" type="sibTrans" cxnId="{B550EC06-6F8A-EC42-84D3-CA2D21612D86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599CD8A4-3154-4047-82F2-E93C6C9B1634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4: (1,0)</a:t>
          </a:r>
        </a:p>
      </dgm:t>
    </dgm:pt>
    <dgm:pt modelId="{83C754EA-3E91-C047-8AD8-D09567F70073}" type="parTrans" cxnId="{0052296F-E1E6-2146-AA77-C9C28B3C803F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55842C34-42EC-3546-A1F8-D80FCA8C53A6}" type="sibTrans" cxnId="{0052296F-E1E6-2146-AA77-C9C28B3C803F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A29D7D37-13AC-E44F-8A93-ADCC6BBD939C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6: (1,2)</a:t>
          </a:r>
        </a:p>
      </dgm:t>
    </dgm:pt>
    <dgm:pt modelId="{766E7E26-A7F7-8041-BC96-7630FEE31D17}" type="parTrans" cxnId="{65235202-E90D-6746-8AEA-1FE5919B545C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436F975C-C154-8C4B-B80B-401980484B36}" type="sibTrans" cxnId="{65235202-E90D-6746-8AEA-1FE5919B545C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046D71EB-F408-ED4B-B515-CC03EF4B72A5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7: (2,0)</a:t>
          </a:r>
        </a:p>
      </dgm:t>
    </dgm:pt>
    <dgm:pt modelId="{C9711CD7-75BC-7E42-93D6-90CE88DA8349}" type="parTrans" cxnId="{A48E27CB-F04B-8945-91EC-ACE0D540318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6ED958AC-BB25-9343-9A2A-FF418900F591}" type="sibTrans" cxnId="{A48E27CB-F04B-8945-91EC-ACE0D540318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763CB690-F45A-5145-A6C6-080A78723041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8: (2,1)</a:t>
          </a:r>
        </a:p>
      </dgm:t>
    </dgm:pt>
    <dgm:pt modelId="{28D9CC5E-EFF7-0940-B233-577A60D58928}" type="parTrans" cxnId="{4A134979-D5A7-3E40-8008-FF3957F23289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DDF3DBA5-B3A6-074E-A3EA-4E9DD8EBDA14}" type="sibTrans" cxnId="{4A134979-D5A7-3E40-8008-FF3957F23289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14AFE0E4-FE31-264B-911F-A0E8CC2F7D78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9: (2,2)</a:t>
          </a:r>
        </a:p>
      </dgm:t>
    </dgm:pt>
    <dgm:pt modelId="{E2F4988A-94DC-B34B-A107-679CBD2F6C13}" type="parTrans" cxnId="{0CD4C53E-3752-3946-AD54-A6A16304FC1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DF2908CE-0D47-4346-9124-3B4667EF9728}" type="sibTrans" cxnId="{0CD4C53E-3752-3946-AD54-A6A16304FC1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DC7F9388-576A-764E-AF74-CE553685D8C8}" type="pres">
      <dgm:prSet presAssocID="{1FC5730A-2FC5-9F4B-A66D-46F1E59AFB17}" presName="linearFlow" presStyleCnt="0">
        <dgm:presLayoutVars>
          <dgm:dir/>
          <dgm:animLvl val="lvl"/>
          <dgm:resizeHandles/>
        </dgm:presLayoutVars>
      </dgm:prSet>
      <dgm:spPr/>
    </dgm:pt>
    <dgm:pt modelId="{21CEFC3F-1320-8847-9FE2-BEFC004FC936}" type="pres">
      <dgm:prSet presAssocID="{197559CD-BAD4-FE42-B7C5-ADE56C9BCC21}" presName="compositeNode" presStyleCnt="0">
        <dgm:presLayoutVars>
          <dgm:bulletEnabled val="1"/>
        </dgm:presLayoutVars>
      </dgm:prSet>
      <dgm:spPr/>
    </dgm:pt>
    <dgm:pt modelId="{45BDCB94-EAF9-9249-816E-CFC48E8FFE26}" type="pres">
      <dgm:prSet presAssocID="{197559CD-BAD4-FE42-B7C5-ADE56C9BCC21}" presName="image" presStyleLbl="fgImgPlace1" presStyleIdx="0" presStyleCnt="1" custScaleX="73203" custScaleY="75482" custLinFactNeighborX="51506" custLinFactNeighborY="3460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bg2">
              <a:lumMod val="25000"/>
            </a:schemeClr>
          </a:solidFill>
        </a:ln>
      </dgm:spPr>
    </dgm:pt>
    <dgm:pt modelId="{4F897464-ED44-A243-B78C-7FF190C7A1FE}" type="pres">
      <dgm:prSet presAssocID="{197559CD-BAD4-FE42-B7C5-ADE56C9BCC21}" presName="childNode" presStyleLbl="node1" presStyleIdx="0" presStyleCnt="1" custScaleX="59459" custScaleY="76222">
        <dgm:presLayoutVars>
          <dgm:bulletEnabled val="1"/>
        </dgm:presLayoutVars>
      </dgm:prSet>
      <dgm:spPr/>
    </dgm:pt>
    <dgm:pt modelId="{8F3E4FFE-4510-0840-8E49-9A75578CAF7D}" type="pres">
      <dgm:prSet presAssocID="{197559CD-BAD4-FE42-B7C5-ADE56C9BCC21}" presName="parentNode" presStyleLbl="revTx" presStyleIdx="0" presStyleCnt="1" custScaleY="84815" custLinFactX="9354" custLinFactNeighborX="100000" custLinFactNeighborY="-4061">
        <dgm:presLayoutVars>
          <dgm:chMax val="0"/>
          <dgm:bulletEnabled val="1"/>
        </dgm:presLayoutVars>
      </dgm:prSet>
      <dgm:spPr/>
    </dgm:pt>
  </dgm:ptLst>
  <dgm:cxnLst>
    <dgm:cxn modelId="{65235202-E90D-6746-8AEA-1FE5919B545C}" srcId="{197559CD-BAD4-FE42-B7C5-ADE56C9BCC21}" destId="{A29D7D37-13AC-E44F-8A93-ADCC6BBD939C}" srcOrd="3" destOrd="0" parTransId="{766E7E26-A7F7-8041-BC96-7630FEE31D17}" sibTransId="{436F975C-C154-8C4B-B80B-401980484B36}"/>
    <dgm:cxn modelId="{B550EC06-6F8A-EC42-84D3-CA2D21612D86}" srcId="{197559CD-BAD4-FE42-B7C5-ADE56C9BCC21}" destId="{FF0EDE96-01E9-4145-9F66-E0BDCBEA4C24}" srcOrd="1" destOrd="0" parTransId="{9E5ECC58-1A77-4F45-AC35-DE9A90877763}" sibTransId="{5D0F5956-972C-CC42-9DA2-6429079255A3}"/>
    <dgm:cxn modelId="{D97E9710-1B51-3B41-B1EB-DEEF9714E950}" type="presOf" srcId="{599CD8A4-3154-4047-82F2-E93C6C9B1634}" destId="{4F897464-ED44-A243-B78C-7FF190C7A1FE}" srcOrd="0" destOrd="2" presId="urn:microsoft.com/office/officeart/2005/8/layout/hList2"/>
    <dgm:cxn modelId="{1C30112F-AE86-5B47-B273-A524746A2C1D}" type="presOf" srcId="{046D71EB-F408-ED4B-B515-CC03EF4B72A5}" destId="{4F897464-ED44-A243-B78C-7FF190C7A1FE}" srcOrd="0" destOrd="4" presId="urn:microsoft.com/office/officeart/2005/8/layout/hList2"/>
    <dgm:cxn modelId="{0CD4C53E-3752-3946-AD54-A6A16304FC15}" srcId="{197559CD-BAD4-FE42-B7C5-ADE56C9BCC21}" destId="{14AFE0E4-FE31-264B-911F-A0E8CC2F7D78}" srcOrd="6" destOrd="0" parTransId="{E2F4988A-94DC-B34B-A107-679CBD2F6C13}" sibTransId="{DF2908CE-0D47-4346-9124-3B4667EF9728}"/>
    <dgm:cxn modelId="{032B9F45-2342-A041-A57C-0252C77B3A27}" type="presOf" srcId="{1FC5730A-2FC5-9F4B-A66D-46F1E59AFB17}" destId="{DC7F9388-576A-764E-AF74-CE553685D8C8}" srcOrd="0" destOrd="0" presId="urn:microsoft.com/office/officeart/2005/8/layout/hList2"/>
    <dgm:cxn modelId="{1B18CF4D-83C3-5043-A56E-2DDE4322DF7C}" type="presOf" srcId="{FF0EDE96-01E9-4145-9F66-E0BDCBEA4C24}" destId="{4F897464-ED44-A243-B78C-7FF190C7A1FE}" srcOrd="0" destOrd="1" presId="urn:microsoft.com/office/officeart/2005/8/layout/hList2"/>
    <dgm:cxn modelId="{0052296F-E1E6-2146-AA77-C9C28B3C803F}" srcId="{197559CD-BAD4-FE42-B7C5-ADE56C9BCC21}" destId="{599CD8A4-3154-4047-82F2-E93C6C9B1634}" srcOrd="2" destOrd="0" parTransId="{83C754EA-3E91-C047-8AD8-D09567F70073}" sibTransId="{55842C34-42EC-3546-A1F8-D80FCA8C53A6}"/>
    <dgm:cxn modelId="{19B2A870-50C3-B448-AC04-355BD8F188B9}" type="presOf" srcId="{6B1F2F38-908A-6644-B98F-E54EA174A6D0}" destId="{4F897464-ED44-A243-B78C-7FF190C7A1FE}" srcOrd="0" destOrd="0" presId="urn:microsoft.com/office/officeart/2005/8/layout/hList2"/>
    <dgm:cxn modelId="{4A134979-D5A7-3E40-8008-FF3957F23289}" srcId="{197559CD-BAD4-FE42-B7C5-ADE56C9BCC21}" destId="{763CB690-F45A-5145-A6C6-080A78723041}" srcOrd="5" destOrd="0" parTransId="{28D9CC5E-EFF7-0940-B233-577A60D58928}" sibTransId="{DDF3DBA5-B3A6-074E-A3EA-4E9DD8EBDA14}"/>
    <dgm:cxn modelId="{8CFC1387-C560-CF43-87C6-1A6C4EFF11D1}" type="presOf" srcId="{197559CD-BAD4-FE42-B7C5-ADE56C9BCC21}" destId="{8F3E4FFE-4510-0840-8E49-9A75578CAF7D}" srcOrd="0" destOrd="0" presId="urn:microsoft.com/office/officeart/2005/8/layout/hList2"/>
    <dgm:cxn modelId="{3B0D13AB-EFD0-934F-8C33-BDCDB7C407D0}" srcId="{197559CD-BAD4-FE42-B7C5-ADE56C9BCC21}" destId="{6B1F2F38-908A-6644-B98F-E54EA174A6D0}" srcOrd="0" destOrd="0" parTransId="{D80003B1-BF0B-2646-9285-C0FDA791FFB9}" sibTransId="{F5B676E3-8387-954C-8F20-E1B0E96EDD26}"/>
    <dgm:cxn modelId="{1ABCDAB3-0E42-6541-99C7-E176DDCF8426}" type="presOf" srcId="{A29D7D37-13AC-E44F-8A93-ADCC6BBD939C}" destId="{4F897464-ED44-A243-B78C-7FF190C7A1FE}" srcOrd="0" destOrd="3" presId="urn:microsoft.com/office/officeart/2005/8/layout/hList2"/>
    <dgm:cxn modelId="{624138B7-5996-5148-AA5B-D04172C83CB2}" type="presOf" srcId="{14AFE0E4-FE31-264B-911F-A0E8CC2F7D78}" destId="{4F897464-ED44-A243-B78C-7FF190C7A1FE}" srcOrd="0" destOrd="6" presId="urn:microsoft.com/office/officeart/2005/8/layout/hList2"/>
    <dgm:cxn modelId="{A48E27CB-F04B-8945-91EC-ACE0D5403185}" srcId="{197559CD-BAD4-FE42-B7C5-ADE56C9BCC21}" destId="{046D71EB-F408-ED4B-B515-CC03EF4B72A5}" srcOrd="4" destOrd="0" parTransId="{C9711CD7-75BC-7E42-93D6-90CE88DA8349}" sibTransId="{6ED958AC-BB25-9343-9A2A-FF418900F591}"/>
    <dgm:cxn modelId="{5F02A1E3-D44C-374F-B532-97D596F6833C}" srcId="{1FC5730A-2FC5-9F4B-A66D-46F1E59AFB17}" destId="{197559CD-BAD4-FE42-B7C5-ADE56C9BCC21}" srcOrd="0" destOrd="0" parTransId="{BC6211EF-B152-A245-99F9-23F8C5C0385A}" sibTransId="{8C80BBC2-232F-0F4C-B055-63F9BC00709E}"/>
    <dgm:cxn modelId="{0FD957E5-9D0D-D64D-92E7-EA4730E424DA}" type="presOf" srcId="{763CB690-F45A-5145-A6C6-080A78723041}" destId="{4F897464-ED44-A243-B78C-7FF190C7A1FE}" srcOrd="0" destOrd="5" presId="urn:microsoft.com/office/officeart/2005/8/layout/hList2"/>
    <dgm:cxn modelId="{B82BD822-47BC-8345-9A98-744535DC6704}" type="presParOf" srcId="{DC7F9388-576A-764E-AF74-CE553685D8C8}" destId="{21CEFC3F-1320-8847-9FE2-BEFC004FC936}" srcOrd="0" destOrd="0" presId="urn:microsoft.com/office/officeart/2005/8/layout/hList2"/>
    <dgm:cxn modelId="{69E74227-1735-BF4B-B2F4-87FAF9956279}" type="presParOf" srcId="{21CEFC3F-1320-8847-9FE2-BEFC004FC936}" destId="{45BDCB94-EAF9-9249-816E-CFC48E8FFE26}" srcOrd="0" destOrd="0" presId="urn:microsoft.com/office/officeart/2005/8/layout/hList2"/>
    <dgm:cxn modelId="{B520491F-88FA-5F4E-8635-251674E6E873}" type="presParOf" srcId="{21CEFC3F-1320-8847-9FE2-BEFC004FC936}" destId="{4F897464-ED44-A243-B78C-7FF190C7A1FE}" srcOrd="1" destOrd="0" presId="urn:microsoft.com/office/officeart/2005/8/layout/hList2"/>
    <dgm:cxn modelId="{6E10780F-E4C1-9846-94A0-D3309728C937}" type="presParOf" srcId="{21CEFC3F-1320-8847-9FE2-BEFC004FC936}" destId="{8F3E4FFE-4510-0840-8E49-9A75578CAF7D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C575F8-66DF-E54C-8F65-B073304220B6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5929362-CD38-754D-A8BC-68A026F17636}">
      <dgm:prSet custT="1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7000"/>
                <a:satMod val="105000"/>
                <a:lumMod val="110000"/>
                <a:alpha val="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</a:gradFill>
      </dgm:spPr>
      <dgm:t>
        <a:bodyPr/>
        <a:lstStyle/>
        <a:p>
          <a:r>
            <a:rPr lang="en-US" sz="2000" dirty="0">
              <a:latin typeface="Times" pitchFamily="2" charset="0"/>
            </a:rPr>
            <a:t>Pessimistic initialization: </a:t>
          </a:r>
        </a:p>
      </dgm:t>
    </dgm:pt>
    <dgm:pt modelId="{97F65AA1-08DA-7641-8D4E-72B3E386C4B2}" type="parTrans" cxnId="{82333374-3E3C-054B-BCFB-2DF8544D7B8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4F1A9B48-A314-9347-87F4-07AD2A525C62}" type="sibTrans" cxnId="{82333374-3E3C-054B-BCFB-2DF8544D7B8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F3301D1A-6E8A-654F-ADF6-B75AAD56CB99}">
      <dgm:prSet custT="1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7000"/>
                <a:satMod val="105000"/>
                <a:lumMod val="110000"/>
                <a:alpha val="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</a:gradFill>
      </dgm:spPr>
      <dgm:t>
        <a:bodyPr/>
        <a:lstStyle/>
        <a:p>
          <a:r>
            <a:rPr lang="en-US" sz="2000">
              <a:latin typeface="Times" pitchFamily="2" charset="0"/>
            </a:rPr>
            <a:t>Optimistic initialization: </a:t>
          </a:r>
        </a:p>
      </dgm:t>
    </dgm:pt>
    <dgm:pt modelId="{F9A8CF1C-2787-374F-8E22-B466CE862E9F}" type="parTrans" cxnId="{38868268-6930-AF47-B2C0-026B87FA16AB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CA809776-F41C-6040-B95C-BEBAC7403695}" type="sibTrans" cxnId="{38868268-6930-AF47-B2C0-026B87FA16AB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AD5CA7A-5FB2-8D47-BF4C-7FEA0D4A5287}">
      <dgm:prSet custT="1"/>
      <dgm:spPr/>
      <dgm:t>
        <a:bodyPr anchor="ctr"/>
        <a:lstStyle/>
        <a:p>
          <a:r>
            <a:rPr lang="en-US" sz="2000" dirty="0">
              <a:latin typeface="Times" pitchFamily="2" charset="0"/>
            </a:rPr>
            <a:t>Initializes with 1 and assumes every move will lead to a win</a:t>
          </a:r>
        </a:p>
      </dgm:t>
    </dgm:pt>
    <dgm:pt modelId="{00381C50-DD56-434C-A509-79A6E7BBDEF6}" type="parTrans" cxnId="{254FAADA-B87A-F845-AECE-0EC416A70D7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C8A1C1D-27C2-AC4A-848C-8F1F2E7A0362}" type="sibTrans" cxnId="{254FAADA-B87A-F845-AECE-0EC416A70D7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C2259F02-5613-FB45-A0B9-BD4E62DE7FB1}">
      <dgm:prSet custT="1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7000"/>
                <a:satMod val="105000"/>
                <a:lumMod val="110000"/>
                <a:alpha val="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</a:gradFill>
      </dgm:spPr>
      <dgm:t>
        <a:bodyPr/>
        <a:lstStyle/>
        <a:p>
          <a:r>
            <a:rPr lang="en-US" sz="2000">
              <a:latin typeface="Times" pitchFamily="2" charset="0"/>
            </a:rPr>
            <a:t>Updated initialization:</a:t>
          </a:r>
        </a:p>
      </dgm:t>
    </dgm:pt>
    <dgm:pt modelId="{C03B1728-6A1F-CB48-8CA2-8EDE745796C1}" type="parTrans" cxnId="{869A2C4D-150A-8543-88D6-C950205303F9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F8360A6-7387-C04B-A2C1-FA8A87243E84}" type="sibTrans" cxnId="{869A2C4D-150A-8543-88D6-C950205303F9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E007EAE-B58D-EE48-8229-266F0DF34C90}">
          <dgm:prSet custT="1"/>
          <dgm:spPr/>
          <dgm:t>
            <a:bodyPr anchor="ctr"/>
            <a:lstStyle/>
            <a:p>
              <a:r>
                <a:rPr lang="en-US" sz="2000" dirty="0">
                  <a:latin typeface="Times" pitchFamily="2" charset="0"/>
                </a:rPr>
                <a:t>Initializes with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0.5+</m:t>
                  </m:r>
                  <m:r>
                    <a:rPr lang="en-US" sz="2000" i="1">
                      <a:latin typeface="Cambria Math" panose="02040503050406030204" pitchFamily="18" charset="0"/>
                    </a:rPr>
                    <m:t>𝑟</m:t>
                  </m:r>
                </m:oMath>
              </a14:m>
              <a:r>
                <a:rPr lang="en-US" sz="2000" dirty="0">
                  <a:latin typeface="Times" pitchFamily="2" charset="0"/>
                </a:rPr>
                <a:t>, where </a:t>
              </a:r>
              <a14:m>
                <m:oMath xmlns:m="http://schemas.openxmlformats.org/officeDocument/2006/math">
                  <m:r>
                    <a:rPr lang="en-US" sz="2000" i="1" smtClean="0">
                      <a:latin typeface="Cambria Math" panose="02040503050406030204" pitchFamily="18" charset="0"/>
                    </a:rPr>
                    <m:t>𝑟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is a random number between 0 to 1, to avoid extreme conditions </a:t>
              </a:r>
            </a:p>
          </dgm:t>
        </dgm:pt>
      </mc:Choice>
      <mc:Fallback xmlns="">
        <dgm:pt modelId="{8E007EAE-B58D-EE48-8229-266F0DF34C90}">
          <dgm:prSet custT="1"/>
          <dgm:spPr/>
          <dgm:t>
            <a:bodyPr anchor="ctr"/>
            <a:lstStyle/>
            <a:p>
              <a:r>
                <a:rPr lang="en-US" sz="2000" dirty="0">
                  <a:latin typeface="Times" pitchFamily="2" charset="0"/>
                </a:rPr>
                <a:t>Initializes with </a:t>
              </a:r>
              <a:r>
                <a:rPr lang="en-US" sz="2000" i="0"/>
                <a:t>0.5+𝑟</a:t>
              </a:r>
              <a:r>
                <a:rPr lang="en-US" sz="2000" dirty="0">
                  <a:latin typeface="Times" pitchFamily="2" charset="0"/>
                </a:rPr>
                <a:t>, where </a:t>
              </a:r>
              <a:r>
                <a:rPr lang="en-US" sz="2000" i="0">
                  <a:latin typeface="Cambria Math" panose="02040503050406030204" pitchFamily="18" charset="0"/>
                </a:rPr>
                <a:t>𝑟</a:t>
              </a:r>
              <a:r>
                <a:rPr lang="en-US" sz="2000" dirty="0">
                  <a:latin typeface="Times" pitchFamily="2" charset="0"/>
                </a:rPr>
                <a:t> is a random number between 0 to 1, to avoid extreme conditions </a:t>
              </a:r>
            </a:p>
          </dgm:t>
        </dgm:pt>
      </mc:Fallback>
    </mc:AlternateContent>
    <dgm:pt modelId="{55D3F940-8906-CB45-A5BB-1E0BD9926B6F}" type="parTrans" cxnId="{E53C3AFD-8F0C-D645-8213-859F72D5D8D3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06F4C7F-B89C-ED4D-870B-045D5701E515}" type="sibTrans" cxnId="{E53C3AFD-8F0C-D645-8213-859F72D5D8D3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EACD70FF-A9E3-E843-A3A1-F8E403EFCFA6}">
      <dgm:prSet custT="1"/>
      <dgm:spPr/>
      <dgm:t>
        <a:bodyPr anchor="ctr"/>
        <a:lstStyle/>
        <a:p>
          <a:r>
            <a:rPr lang="en-US" sz="2000" dirty="0">
              <a:latin typeface="Times" pitchFamily="2" charset="0"/>
            </a:rPr>
            <a:t>Initializes with 0 and assumes every move will lead to a loss</a:t>
          </a:r>
        </a:p>
      </dgm:t>
    </dgm:pt>
    <dgm:pt modelId="{CB3503D1-314E-9045-87E1-46B49C59BD16}" type="parTrans" cxnId="{E9CBCEF7-F2D2-2543-9F75-EDF19D8C3D63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DD87175-184C-2849-9620-697E75A590E6}" type="sibTrans" cxnId="{E9CBCEF7-F2D2-2543-9F75-EDF19D8C3D63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F5FD8B2F-EA5B-DA4A-B2A7-E58B915E1953}" type="pres">
      <dgm:prSet presAssocID="{9DC575F8-66DF-E54C-8F65-B073304220B6}" presName="linear" presStyleCnt="0">
        <dgm:presLayoutVars>
          <dgm:animLvl val="lvl"/>
          <dgm:resizeHandles val="exact"/>
        </dgm:presLayoutVars>
      </dgm:prSet>
      <dgm:spPr/>
    </dgm:pt>
    <dgm:pt modelId="{0BAAB9D5-37FF-5843-91A8-1C5D62144F7E}" type="pres">
      <dgm:prSet presAssocID="{05929362-CD38-754D-A8BC-68A026F176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52E5C0-C960-B54B-ACDC-76DC62FD461B}" type="pres">
      <dgm:prSet presAssocID="{05929362-CD38-754D-A8BC-68A026F17636}" presName="childText" presStyleLbl="revTx" presStyleIdx="0" presStyleCnt="3">
        <dgm:presLayoutVars>
          <dgm:bulletEnabled val="1"/>
        </dgm:presLayoutVars>
      </dgm:prSet>
      <dgm:spPr/>
    </dgm:pt>
    <dgm:pt modelId="{465EC647-CCCB-2744-95E2-DC0BECF317BA}" type="pres">
      <dgm:prSet presAssocID="{F3301D1A-6E8A-654F-ADF6-B75AAD56CB9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E68D341-DEE9-374F-BE07-0F241CB96BE9}" type="pres">
      <dgm:prSet presAssocID="{F3301D1A-6E8A-654F-ADF6-B75AAD56CB99}" presName="childText" presStyleLbl="revTx" presStyleIdx="1" presStyleCnt="3">
        <dgm:presLayoutVars>
          <dgm:bulletEnabled val="1"/>
        </dgm:presLayoutVars>
      </dgm:prSet>
      <dgm:spPr/>
    </dgm:pt>
    <dgm:pt modelId="{36DBAB85-3570-B045-8D62-2A16C4E36BFA}" type="pres">
      <dgm:prSet presAssocID="{C2259F02-5613-FB45-A0B9-BD4E62DE7F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413D5FB-0198-0D4C-BB8A-939605272520}" type="pres">
      <dgm:prSet presAssocID="{C2259F02-5613-FB45-A0B9-BD4E62DE7FB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69A2C4D-150A-8543-88D6-C950205303F9}" srcId="{9DC575F8-66DF-E54C-8F65-B073304220B6}" destId="{C2259F02-5613-FB45-A0B9-BD4E62DE7FB1}" srcOrd="2" destOrd="0" parTransId="{C03B1728-6A1F-CB48-8CA2-8EDE745796C1}" sibTransId="{5F8360A6-7387-C04B-A2C1-FA8A87243E84}"/>
    <dgm:cxn modelId="{117D1663-1789-C340-A368-6218575F1B50}" type="presOf" srcId="{C2259F02-5613-FB45-A0B9-BD4E62DE7FB1}" destId="{36DBAB85-3570-B045-8D62-2A16C4E36BFA}" srcOrd="0" destOrd="0" presId="urn:microsoft.com/office/officeart/2005/8/layout/vList2"/>
    <dgm:cxn modelId="{D1FC5768-3846-924D-8F21-D89C9472E993}" type="presOf" srcId="{F3301D1A-6E8A-654F-ADF6-B75AAD56CB99}" destId="{465EC647-CCCB-2744-95E2-DC0BECF317BA}" srcOrd="0" destOrd="0" presId="urn:microsoft.com/office/officeart/2005/8/layout/vList2"/>
    <dgm:cxn modelId="{38868268-6930-AF47-B2C0-026B87FA16AB}" srcId="{9DC575F8-66DF-E54C-8F65-B073304220B6}" destId="{F3301D1A-6E8A-654F-ADF6-B75AAD56CB99}" srcOrd="1" destOrd="0" parTransId="{F9A8CF1C-2787-374F-8E22-B466CE862E9F}" sibTransId="{CA809776-F41C-6040-B95C-BEBAC7403695}"/>
    <dgm:cxn modelId="{82333374-3E3C-054B-BCFB-2DF8544D7B86}" srcId="{9DC575F8-66DF-E54C-8F65-B073304220B6}" destId="{05929362-CD38-754D-A8BC-68A026F17636}" srcOrd="0" destOrd="0" parTransId="{97F65AA1-08DA-7641-8D4E-72B3E386C4B2}" sibTransId="{4F1A9B48-A314-9347-87F4-07AD2A525C62}"/>
    <dgm:cxn modelId="{9885E77E-029C-304C-B650-0E185164574E}" type="presOf" srcId="{9DC575F8-66DF-E54C-8F65-B073304220B6}" destId="{F5FD8B2F-EA5B-DA4A-B2A7-E58B915E1953}" srcOrd="0" destOrd="0" presId="urn:microsoft.com/office/officeart/2005/8/layout/vList2"/>
    <dgm:cxn modelId="{0E69F096-9D6C-F74B-8808-FBE9A1165881}" type="presOf" srcId="{05929362-CD38-754D-A8BC-68A026F17636}" destId="{0BAAB9D5-37FF-5843-91A8-1C5D62144F7E}" srcOrd="0" destOrd="0" presId="urn:microsoft.com/office/officeart/2005/8/layout/vList2"/>
    <dgm:cxn modelId="{43F0E2B2-C976-814E-ABF5-836D5A650AE4}" type="presOf" srcId="{EACD70FF-A9E3-E843-A3A1-F8E403EFCFA6}" destId="{5652E5C0-C960-B54B-ACDC-76DC62FD461B}" srcOrd="0" destOrd="0" presId="urn:microsoft.com/office/officeart/2005/8/layout/vList2"/>
    <dgm:cxn modelId="{B2B97ECC-21A4-CE4D-AA9B-A4F03FD5FA2A}" type="presOf" srcId="{0AD5CA7A-5FB2-8D47-BF4C-7FEA0D4A5287}" destId="{BE68D341-DEE9-374F-BE07-0F241CB96BE9}" srcOrd="0" destOrd="0" presId="urn:microsoft.com/office/officeart/2005/8/layout/vList2"/>
    <dgm:cxn modelId="{254FAADA-B87A-F845-AECE-0EC416A70D75}" srcId="{F3301D1A-6E8A-654F-ADF6-B75AAD56CB99}" destId="{0AD5CA7A-5FB2-8D47-BF4C-7FEA0D4A5287}" srcOrd="0" destOrd="0" parTransId="{00381C50-DD56-434C-A509-79A6E7BBDEF6}" sibTransId="{0C8A1C1D-27C2-AC4A-848C-8F1F2E7A0362}"/>
    <dgm:cxn modelId="{E9CBCEF7-F2D2-2543-9F75-EDF19D8C3D63}" srcId="{05929362-CD38-754D-A8BC-68A026F17636}" destId="{EACD70FF-A9E3-E843-A3A1-F8E403EFCFA6}" srcOrd="0" destOrd="0" parTransId="{CB3503D1-314E-9045-87E1-46B49C59BD16}" sibTransId="{5DD87175-184C-2849-9620-697E75A590E6}"/>
    <dgm:cxn modelId="{F1AF9AF8-9410-3C49-BF21-7C3C09E92AA1}" type="presOf" srcId="{8E007EAE-B58D-EE48-8229-266F0DF34C90}" destId="{5413D5FB-0198-0D4C-BB8A-939605272520}" srcOrd="0" destOrd="0" presId="urn:microsoft.com/office/officeart/2005/8/layout/vList2"/>
    <dgm:cxn modelId="{E53C3AFD-8F0C-D645-8213-859F72D5D8D3}" srcId="{C2259F02-5613-FB45-A0B9-BD4E62DE7FB1}" destId="{8E007EAE-B58D-EE48-8229-266F0DF34C90}" srcOrd="0" destOrd="0" parTransId="{55D3F940-8906-CB45-A5BB-1E0BD9926B6F}" sibTransId="{106F4C7F-B89C-ED4D-870B-045D5701E515}"/>
    <dgm:cxn modelId="{75067677-CE4A-1740-9B12-F5CCDF035628}" type="presParOf" srcId="{F5FD8B2F-EA5B-DA4A-B2A7-E58B915E1953}" destId="{0BAAB9D5-37FF-5843-91A8-1C5D62144F7E}" srcOrd="0" destOrd="0" presId="urn:microsoft.com/office/officeart/2005/8/layout/vList2"/>
    <dgm:cxn modelId="{5FBF0C25-57CE-8B49-8CB5-E5E00C57D364}" type="presParOf" srcId="{F5FD8B2F-EA5B-DA4A-B2A7-E58B915E1953}" destId="{5652E5C0-C960-B54B-ACDC-76DC62FD461B}" srcOrd="1" destOrd="0" presId="urn:microsoft.com/office/officeart/2005/8/layout/vList2"/>
    <dgm:cxn modelId="{13175524-30E6-294F-A508-66CABE8EA348}" type="presParOf" srcId="{F5FD8B2F-EA5B-DA4A-B2A7-E58B915E1953}" destId="{465EC647-CCCB-2744-95E2-DC0BECF317BA}" srcOrd="2" destOrd="0" presId="urn:microsoft.com/office/officeart/2005/8/layout/vList2"/>
    <dgm:cxn modelId="{5B30DAF3-5F5F-3041-8F56-03EA6DA0D01C}" type="presParOf" srcId="{F5FD8B2F-EA5B-DA4A-B2A7-E58B915E1953}" destId="{BE68D341-DEE9-374F-BE07-0F241CB96BE9}" srcOrd="3" destOrd="0" presId="urn:microsoft.com/office/officeart/2005/8/layout/vList2"/>
    <dgm:cxn modelId="{5B73C3F2-CE36-4640-B60C-843AE9CED928}" type="presParOf" srcId="{F5FD8B2F-EA5B-DA4A-B2A7-E58B915E1953}" destId="{36DBAB85-3570-B045-8D62-2A16C4E36BFA}" srcOrd="4" destOrd="0" presId="urn:microsoft.com/office/officeart/2005/8/layout/vList2"/>
    <dgm:cxn modelId="{D0ED1337-059F-EA4D-A066-1BD3651D1068}" type="presParOf" srcId="{F5FD8B2F-EA5B-DA4A-B2A7-E58B915E1953}" destId="{5413D5FB-0198-0D4C-BB8A-93960527252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869582-233E-6D44-8180-F4E68697A6F6}" type="doc">
      <dgm:prSet loTypeId="urn:microsoft.com/office/officeart/2005/8/layout/hProcess3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E232BE8-AC90-3342-9CA9-BDA6200C4D99}">
      <dgm:prSet/>
      <dgm:spPr/>
      <dgm:t>
        <a:bodyPr/>
        <a:lstStyle/>
        <a:p>
          <a:r>
            <a:rPr lang="en-US" baseline="0">
              <a:latin typeface="Times" pitchFamily="2" charset="0"/>
            </a:rPr>
            <a:t>Greedy Epsilon strategy </a:t>
          </a:r>
          <a:endParaRPr lang="en-US" dirty="0">
            <a:latin typeface="Times" pitchFamily="2" charset="0"/>
          </a:endParaRPr>
        </a:p>
      </dgm:t>
    </dgm:pt>
    <dgm:pt modelId="{41719126-B93E-E44E-ABFB-BB820698F257}" type="parTrans" cxnId="{94A9715A-340A-EE4C-BE5F-E3E3B543D9EB}">
      <dgm:prSet/>
      <dgm:spPr/>
      <dgm:t>
        <a:bodyPr/>
        <a:lstStyle/>
        <a:p>
          <a:endParaRPr lang="en-US">
            <a:solidFill>
              <a:schemeClr val="bg1"/>
            </a:solidFill>
            <a:latin typeface="Times" pitchFamily="2" charset="0"/>
          </a:endParaRPr>
        </a:p>
      </dgm:t>
    </dgm:pt>
    <dgm:pt modelId="{FD9FC6C4-087E-F94C-9CE3-10CA4D30B0C1}" type="sibTrans" cxnId="{94A9715A-340A-EE4C-BE5F-E3E3B543D9EB}">
      <dgm:prSet/>
      <dgm:spPr/>
      <dgm:t>
        <a:bodyPr/>
        <a:lstStyle/>
        <a:p>
          <a:endParaRPr lang="en-US">
            <a:solidFill>
              <a:schemeClr val="bg1"/>
            </a:solidFill>
            <a:latin typeface="Times" pitchFamily="2" charset="0"/>
          </a:endParaRPr>
        </a:p>
      </dgm:t>
    </dgm:pt>
    <dgm:pt modelId="{9F20A921-11B2-EF4C-917B-EDD9CB65AAE7}">
      <dgm:prSet/>
      <dgm:spPr/>
      <dgm:t>
        <a:bodyPr/>
        <a:lstStyle/>
        <a:p>
          <a:r>
            <a:rPr lang="en-US">
              <a:latin typeface="Times" pitchFamily="2" charset="0"/>
            </a:rPr>
            <a:t>Epsilon decay</a:t>
          </a:r>
          <a:endParaRPr lang="en-US" dirty="0">
            <a:latin typeface="Times" pitchFamily="2" charset="0"/>
          </a:endParaRPr>
        </a:p>
      </dgm:t>
    </dgm:pt>
    <dgm:pt modelId="{BC4E32CF-86E5-5948-8C78-A4A6A85A64AD}" type="parTrans" cxnId="{C719A896-033B-2540-8B50-38565461D712}">
      <dgm:prSet/>
      <dgm:spPr/>
      <dgm:t>
        <a:bodyPr/>
        <a:lstStyle/>
        <a:p>
          <a:endParaRPr lang="en-US">
            <a:solidFill>
              <a:schemeClr val="bg1"/>
            </a:solidFill>
            <a:latin typeface="Times" pitchFamily="2" charset="0"/>
          </a:endParaRPr>
        </a:p>
      </dgm:t>
    </dgm:pt>
    <dgm:pt modelId="{B18D9866-3745-5D4C-9F2D-362C14FD51DA}" type="sibTrans" cxnId="{C719A896-033B-2540-8B50-38565461D712}">
      <dgm:prSet/>
      <dgm:spPr/>
      <dgm:t>
        <a:bodyPr/>
        <a:lstStyle/>
        <a:p>
          <a:endParaRPr lang="en-US">
            <a:solidFill>
              <a:schemeClr val="bg1"/>
            </a:solidFill>
            <a:latin typeface="Times" pitchFamily="2" charset="0"/>
          </a:endParaRPr>
        </a:p>
      </dgm:t>
    </dgm:pt>
    <dgm:pt modelId="{08E55A93-B825-4C4F-AC32-D79316C87FC8}" type="pres">
      <dgm:prSet presAssocID="{00869582-233E-6D44-8180-F4E68697A6F6}" presName="Name0" presStyleCnt="0">
        <dgm:presLayoutVars>
          <dgm:dir/>
          <dgm:animLvl val="lvl"/>
          <dgm:resizeHandles val="exact"/>
        </dgm:presLayoutVars>
      </dgm:prSet>
      <dgm:spPr/>
    </dgm:pt>
    <dgm:pt modelId="{863F6DAE-FDAD-564E-BA50-58651D792AC1}" type="pres">
      <dgm:prSet presAssocID="{00869582-233E-6D44-8180-F4E68697A6F6}" presName="dummy" presStyleCnt="0"/>
      <dgm:spPr/>
    </dgm:pt>
    <dgm:pt modelId="{151A6A75-14D6-B943-8F40-85B22F939BCD}" type="pres">
      <dgm:prSet presAssocID="{00869582-233E-6D44-8180-F4E68697A6F6}" presName="linH" presStyleCnt="0"/>
      <dgm:spPr/>
    </dgm:pt>
    <dgm:pt modelId="{1CEC4AE7-BDE8-484B-80BA-257772462766}" type="pres">
      <dgm:prSet presAssocID="{00869582-233E-6D44-8180-F4E68697A6F6}" presName="padding1" presStyleCnt="0"/>
      <dgm:spPr/>
    </dgm:pt>
    <dgm:pt modelId="{7B77E9B6-744E-5E4F-936E-FD671BA3062F}" type="pres">
      <dgm:prSet presAssocID="{AE232BE8-AC90-3342-9CA9-BDA6200C4D99}" presName="linV" presStyleCnt="0"/>
      <dgm:spPr/>
    </dgm:pt>
    <dgm:pt modelId="{9777F478-28BF-E748-B903-C9124780E672}" type="pres">
      <dgm:prSet presAssocID="{AE232BE8-AC90-3342-9CA9-BDA6200C4D99}" presName="spVertical1" presStyleCnt="0"/>
      <dgm:spPr/>
    </dgm:pt>
    <dgm:pt modelId="{540B33CE-B21D-D94D-9849-1A9F26889A77}" type="pres">
      <dgm:prSet presAssocID="{AE232BE8-AC90-3342-9CA9-BDA6200C4D99}" presName="parTx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AFAEDA0-0E97-C849-AE17-4A26711E6954}" type="pres">
      <dgm:prSet presAssocID="{AE232BE8-AC90-3342-9CA9-BDA6200C4D99}" presName="spVertical2" presStyleCnt="0"/>
      <dgm:spPr/>
    </dgm:pt>
    <dgm:pt modelId="{819119B6-3644-9341-BB27-5C7ACA4AFAA3}" type="pres">
      <dgm:prSet presAssocID="{AE232BE8-AC90-3342-9CA9-BDA6200C4D99}" presName="spVertical3" presStyleCnt="0"/>
      <dgm:spPr/>
    </dgm:pt>
    <dgm:pt modelId="{ECC72D41-09F1-F741-AF31-4B335BACE077}" type="pres">
      <dgm:prSet presAssocID="{FD9FC6C4-087E-F94C-9CE3-10CA4D30B0C1}" presName="space" presStyleCnt="0"/>
      <dgm:spPr/>
    </dgm:pt>
    <dgm:pt modelId="{530B43CF-4808-4142-828B-2A25C36BC37D}" type="pres">
      <dgm:prSet presAssocID="{9F20A921-11B2-EF4C-917B-EDD9CB65AAE7}" presName="linV" presStyleCnt="0"/>
      <dgm:spPr/>
    </dgm:pt>
    <dgm:pt modelId="{F3B68985-97E5-C841-8E38-C2870A48D77C}" type="pres">
      <dgm:prSet presAssocID="{9F20A921-11B2-EF4C-917B-EDD9CB65AAE7}" presName="spVertical1" presStyleCnt="0"/>
      <dgm:spPr/>
    </dgm:pt>
    <dgm:pt modelId="{23EA4468-BEB5-C241-A961-9C0E40C4A1E5}" type="pres">
      <dgm:prSet presAssocID="{9F20A921-11B2-EF4C-917B-EDD9CB65AAE7}" presName="parTx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A2BAE61-68A1-354A-80F6-63B198BB69CC}" type="pres">
      <dgm:prSet presAssocID="{9F20A921-11B2-EF4C-917B-EDD9CB65AAE7}" presName="spVertical2" presStyleCnt="0"/>
      <dgm:spPr/>
    </dgm:pt>
    <dgm:pt modelId="{8320128E-B009-1A41-B179-C30A32E59292}" type="pres">
      <dgm:prSet presAssocID="{9F20A921-11B2-EF4C-917B-EDD9CB65AAE7}" presName="spVertical3" presStyleCnt="0"/>
      <dgm:spPr/>
    </dgm:pt>
    <dgm:pt modelId="{67A16ABF-1AFC-2843-BFE0-351314C2A7C3}" type="pres">
      <dgm:prSet presAssocID="{00869582-233E-6D44-8180-F4E68697A6F6}" presName="padding2" presStyleCnt="0"/>
      <dgm:spPr/>
    </dgm:pt>
    <dgm:pt modelId="{63B34643-1E89-7240-B320-EAB7FC010581}" type="pres">
      <dgm:prSet presAssocID="{00869582-233E-6D44-8180-F4E68697A6F6}" presName="negArrow" presStyleCnt="0"/>
      <dgm:spPr/>
    </dgm:pt>
    <dgm:pt modelId="{A1375DFC-A46F-5743-9F78-21E50FBA40E9}" type="pres">
      <dgm:prSet presAssocID="{00869582-233E-6D44-8180-F4E68697A6F6}" presName="backgroundArrow" presStyleLbl="node1" presStyleIdx="0" presStyleCnt="1"/>
      <dgm:spPr/>
    </dgm:pt>
  </dgm:ptLst>
  <dgm:cxnLst>
    <dgm:cxn modelId="{32D2722C-4E4D-AB4C-82B1-E6D4809203E9}" type="presOf" srcId="{00869582-233E-6D44-8180-F4E68697A6F6}" destId="{08E55A93-B825-4C4F-AC32-D79316C87FC8}" srcOrd="0" destOrd="0" presId="urn:microsoft.com/office/officeart/2005/8/layout/hProcess3"/>
    <dgm:cxn modelId="{B37E1937-718A-0542-B6F2-645887652A6A}" type="presOf" srcId="{9F20A921-11B2-EF4C-917B-EDD9CB65AAE7}" destId="{23EA4468-BEB5-C241-A961-9C0E40C4A1E5}" srcOrd="0" destOrd="0" presId="urn:microsoft.com/office/officeart/2005/8/layout/hProcess3"/>
    <dgm:cxn modelId="{94A9715A-340A-EE4C-BE5F-E3E3B543D9EB}" srcId="{00869582-233E-6D44-8180-F4E68697A6F6}" destId="{AE232BE8-AC90-3342-9CA9-BDA6200C4D99}" srcOrd="0" destOrd="0" parTransId="{41719126-B93E-E44E-ABFB-BB820698F257}" sibTransId="{FD9FC6C4-087E-F94C-9CE3-10CA4D30B0C1}"/>
    <dgm:cxn modelId="{E4EDE58F-7A87-5140-A55D-D874E345AF03}" type="presOf" srcId="{AE232BE8-AC90-3342-9CA9-BDA6200C4D99}" destId="{540B33CE-B21D-D94D-9849-1A9F26889A77}" srcOrd="0" destOrd="0" presId="urn:microsoft.com/office/officeart/2005/8/layout/hProcess3"/>
    <dgm:cxn modelId="{C719A896-033B-2540-8B50-38565461D712}" srcId="{00869582-233E-6D44-8180-F4E68697A6F6}" destId="{9F20A921-11B2-EF4C-917B-EDD9CB65AAE7}" srcOrd="1" destOrd="0" parTransId="{BC4E32CF-86E5-5948-8C78-A4A6A85A64AD}" sibTransId="{B18D9866-3745-5D4C-9F2D-362C14FD51DA}"/>
    <dgm:cxn modelId="{78590B0C-DFE3-354F-95BD-54520170739F}" type="presParOf" srcId="{08E55A93-B825-4C4F-AC32-D79316C87FC8}" destId="{863F6DAE-FDAD-564E-BA50-58651D792AC1}" srcOrd="0" destOrd="0" presId="urn:microsoft.com/office/officeart/2005/8/layout/hProcess3"/>
    <dgm:cxn modelId="{E1F2D591-2175-DC45-85C7-F7E2C21BFD13}" type="presParOf" srcId="{08E55A93-B825-4C4F-AC32-D79316C87FC8}" destId="{151A6A75-14D6-B943-8F40-85B22F939BCD}" srcOrd="1" destOrd="0" presId="urn:microsoft.com/office/officeart/2005/8/layout/hProcess3"/>
    <dgm:cxn modelId="{83C72688-0834-6E48-9537-93CA68C3E3F0}" type="presParOf" srcId="{151A6A75-14D6-B943-8F40-85B22F939BCD}" destId="{1CEC4AE7-BDE8-484B-80BA-257772462766}" srcOrd="0" destOrd="0" presId="urn:microsoft.com/office/officeart/2005/8/layout/hProcess3"/>
    <dgm:cxn modelId="{90CE0FC1-F81D-5B4A-9830-8392D4AFCE89}" type="presParOf" srcId="{151A6A75-14D6-B943-8F40-85B22F939BCD}" destId="{7B77E9B6-744E-5E4F-936E-FD671BA3062F}" srcOrd="1" destOrd="0" presId="urn:microsoft.com/office/officeart/2005/8/layout/hProcess3"/>
    <dgm:cxn modelId="{2BB60AEF-B38E-C34B-B83D-DDEAAAC3B4A1}" type="presParOf" srcId="{7B77E9B6-744E-5E4F-936E-FD671BA3062F}" destId="{9777F478-28BF-E748-B903-C9124780E672}" srcOrd="0" destOrd="0" presId="urn:microsoft.com/office/officeart/2005/8/layout/hProcess3"/>
    <dgm:cxn modelId="{17C997BC-A4DC-AB42-8F10-D0D317EE586E}" type="presParOf" srcId="{7B77E9B6-744E-5E4F-936E-FD671BA3062F}" destId="{540B33CE-B21D-D94D-9849-1A9F26889A77}" srcOrd="1" destOrd="0" presId="urn:microsoft.com/office/officeart/2005/8/layout/hProcess3"/>
    <dgm:cxn modelId="{F0D81A05-BF85-914E-AC34-8E5B7850B572}" type="presParOf" srcId="{7B77E9B6-744E-5E4F-936E-FD671BA3062F}" destId="{6AFAEDA0-0E97-C849-AE17-4A26711E6954}" srcOrd="2" destOrd="0" presId="urn:microsoft.com/office/officeart/2005/8/layout/hProcess3"/>
    <dgm:cxn modelId="{CB3F78CE-2FD6-E241-AF3E-276E274A6A0E}" type="presParOf" srcId="{7B77E9B6-744E-5E4F-936E-FD671BA3062F}" destId="{819119B6-3644-9341-BB27-5C7ACA4AFAA3}" srcOrd="3" destOrd="0" presId="urn:microsoft.com/office/officeart/2005/8/layout/hProcess3"/>
    <dgm:cxn modelId="{4735A114-FADA-1045-BD5F-E70294FD001F}" type="presParOf" srcId="{151A6A75-14D6-B943-8F40-85B22F939BCD}" destId="{ECC72D41-09F1-F741-AF31-4B335BACE077}" srcOrd="2" destOrd="0" presId="urn:microsoft.com/office/officeart/2005/8/layout/hProcess3"/>
    <dgm:cxn modelId="{CFCC472C-5C97-1D42-92D2-4425AB95E793}" type="presParOf" srcId="{151A6A75-14D6-B943-8F40-85B22F939BCD}" destId="{530B43CF-4808-4142-828B-2A25C36BC37D}" srcOrd="3" destOrd="0" presId="urn:microsoft.com/office/officeart/2005/8/layout/hProcess3"/>
    <dgm:cxn modelId="{48592D6A-A83F-CA46-957A-1CD9000810E2}" type="presParOf" srcId="{530B43CF-4808-4142-828B-2A25C36BC37D}" destId="{F3B68985-97E5-C841-8E38-C2870A48D77C}" srcOrd="0" destOrd="0" presId="urn:microsoft.com/office/officeart/2005/8/layout/hProcess3"/>
    <dgm:cxn modelId="{AADFAA97-556F-E741-B0B2-21C7713C8B82}" type="presParOf" srcId="{530B43CF-4808-4142-828B-2A25C36BC37D}" destId="{23EA4468-BEB5-C241-A961-9C0E40C4A1E5}" srcOrd="1" destOrd="0" presId="urn:microsoft.com/office/officeart/2005/8/layout/hProcess3"/>
    <dgm:cxn modelId="{E6409001-CC1B-C54A-AEF4-3C3AB8A5F8D3}" type="presParOf" srcId="{530B43CF-4808-4142-828B-2A25C36BC37D}" destId="{9A2BAE61-68A1-354A-80F6-63B198BB69CC}" srcOrd="2" destOrd="0" presId="urn:microsoft.com/office/officeart/2005/8/layout/hProcess3"/>
    <dgm:cxn modelId="{04EC9340-0AF8-8943-8737-5537A854DBC7}" type="presParOf" srcId="{530B43CF-4808-4142-828B-2A25C36BC37D}" destId="{8320128E-B009-1A41-B179-C30A32E59292}" srcOrd="3" destOrd="0" presId="urn:microsoft.com/office/officeart/2005/8/layout/hProcess3"/>
    <dgm:cxn modelId="{8D42C1AF-03AF-BC44-B011-700556CD1173}" type="presParOf" srcId="{151A6A75-14D6-B943-8F40-85B22F939BCD}" destId="{67A16ABF-1AFC-2843-BFE0-351314C2A7C3}" srcOrd="4" destOrd="0" presId="urn:microsoft.com/office/officeart/2005/8/layout/hProcess3"/>
    <dgm:cxn modelId="{2B290176-7017-264E-B105-6BFABF4EE260}" type="presParOf" srcId="{151A6A75-14D6-B943-8F40-85B22F939BCD}" destId="{63B34643-1E89-7240-B320-EAB7FC010581}" srcOrd="5" destOrd="0" presId="urn:microsoft.com/office/officeart/2005/8/layout/hProcess3"/>
    <dgm:cxn modelId="{ECAA97E7-A994-184E-9129-4F163735865C}" type="presParOf" srcId="{151A6A75-14D6-B943-8F40-85B22F939BCD}" destId="{A1375DFC-A46F-5743-9F78-21E50FBA40E9}" srcOrd="6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F9199D-023F-AD42-952C-7AD522268F1F}" type="doc">
      <dgm:prSet loTypeId="urn:microsoft.com/office/officeart/2005/8/layout/vProcess5" loCatId="list" qsTypeId="urn:microsoft.com/office/officeart/2005/8/quickstyle/simple3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7350FA9A-BCD5-BB4B-9C20-28523EDF12E3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It allows the agent to choose some of its moves randomly</a:t>
          </a:r>
        </a:p>
      </dgm:t>
    </dgm:pt>
    <dgm:pt modelId="{34749BA1-90BD-9F43-ABF8-D6E1CFB5ED66}" type="sibTrans" cxnId="{45A80DE7-9633-D24B-84F5-5CD7BB725575}">
      <dgm:prSet/>
      <dgm:spPr/>
      <dgm:t>
        <a:bodyPr/>
        <a:lstStyle/>
        <a:p>
          <a:endParaRPr lang="en-US"/>
        </a:p>
      </dgm:t>
    </dgm:pt>
    <dgm:pt modelId="{7DE85F65-EF5D-274C-BF63-602275AC4C33}" type="parTrans" cxnId="{45A80DE7-9633-D24B-84F5-5CD7BB72557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83ED6DE-BCBD-A343-AE64-3BE13BC37AAC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At each step, a random number (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𝑛</m:t>
                  </m:r>
                </m:oMath>
              </a14:m>
              <a:r>
                <a:rPr lang="en-US" sz="2000" dirty="0">
                  <a:latin typeface="Times" pitchFamily="2" charset="0"/>
                </a:rPr>
                <a:t>) is generated between 0 and 1. </a:t>
              </a:r>
            </a:p>
          </dgm:t>
        </dgm:pt>
      </mc:Choice>
      <mc:Fallback xmlns="">
        <dgm:pt modelId="{883ED6DE-BCBD-A343-AE64-3BE13BC37AAC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At each step, a random number (</a:t>
              </a:r>
              <a:r>
                <a:rPr lang="en-US" sz="2000" i="0">
                  <a:latin typeface="Cambria Math" panose="02040503050406030204" pitchFamily="18" charset="0"/>
                </a:rPr>
                <a:t>𝑛</a:t>
              </a:r>
              <a:r>
                <a:rPr lang="en-US" sz="2000" dirty="0">
                  <a:latin typeface="Times" pitchFamily="2" charset="0"/>
                </a:rPr>
                <a:t>) is generated between 0 and 1. </a:t>
              </a:r>
            </a:p>
          </dgm:t>
        </dgm:pt>
      </mc:Fallback>
    </mc:AlternateContent>
    <dgm:pt modelId="{1382826B-1A10-C24F-81BD-1C228B0A2EA7}" type="sibTrans" cxnId="{90A93973-C59E-5A49-900D-719A6E99D494}">
      <dgm:prSet custT="1"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D779FD9-2BCE-6846-9FAF-EEC0970AA0BF}" type="parTrans" cxnId="{90A93973-C59E-5A49-900D-719A6E99D494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BA3600D5-00FA-3F45-BD0C-3CBF82E6D64F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If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𝑛</m:t>
                  </m:r>
                  <m:r>
                    <a:rPr lang="en-US" sz="2000" i="1">
                      <a:latin typeface="Cambria Math" panose="02040503050406030204" pitchFamily="18" charset="0"/>
                    </a:rPr>
                    <m:t>&gt;</m:t>
                  </m:r>
                  <m:r>
                    <a:rPr lang="en-US" sz="2000" i="1">
                      <a:latin typeface="Cambria Math" panose="02040503050406030204" pitchFamily="18" charset="0"/>
                    </a:rPr>
                    <m:t>𝜖</m:t>
                  </m:r>
                </m:oMath>
              </a14:m>
              <a:r>
                <a:rPr lang="en-US" sz="2000" dirty="0">
                  <a:latin typeface="Times" pitchFamily="2" charset="0"/>
                </a:rPr>
                <a:t>, the agent chooses its next step via exploitation i.e., chooses the action with the highest Q value </a:t>
              </a:r>
            </a:p>
          </dgm:t>
        </dgm:pt>
      </mc:Choice>
      <mc:Fallback xmlns="">
        <dgm:pt modelId="{BA3600D5-00FA-3F45-BD0C-3CBF82E6D64F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If </a:t>
              </a:r>
              <a:r>
                <a:rPr lang="en-US" sz="2000" i="0">
                  <a:latin typeface="Cambria Math" panose="02040503050406030204" pitchFamily="18" charset="0"/>
                </a:rPr>
                <a:t>𝑛&gt;𝜖</a:t>
              </a:r>
              <a:r>
                <a:rPr lang="en-US" sz="2000" dirty="0">
                  <a:latin typeface="Times" pitchFamily="2" charset="0"/>
                </a:rPr>
                <a:t>, the agent chooses its next step via exploitation i.e., chooses the action with the highest Q value </a:t>
              </a:r>
            </a:p>
          </dgm:t>
        </dgm:pt>
      </mc:Fallback>
    </mc:AlternateContent>
    <dgm:pt modelId="{59C207B1-A47E-4B4B-922F-4B46DACC7B2F}" type="sibTrans" cxnId="{47333927-0AC8-C846-8AD7-E16E1DB11FF5}">
      <dgm:prSet custT="1"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9CAA94F9-7A8F-B049-831E-0EAAAF16DCA8}" type="parTrans" cxnId="{47333927-0AC8-C846-8AD7-E16E1DB11FF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0E84788-20A0-BD4A-BCA7-BAAA870CCE4E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Otherwise, the agent chooses action via exploration i.e., randomly chooses an action</a:t>
          </a:r>
        </a:p>
      </dgm:t>
    </dgm:pt>
    <dgm:pt modelId="{0C111D5D-3F6E-3544-8D16-678FD3B5D70B}" type="sibTrans" cxnId="{1F9E582A-0E00-2144-B796-D37F776194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ECFA91F1-2AF2-C940-A86B-C99FCDBF7545}" type="parTrans" cxnId="{1F9E582A-0E00-2144-B796-D37F776194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B8F06440-FBCD-5A4B-B88C-3C66AB3FB859}" type="pres">
      <dgm:prSet presAssocID="{F7F9199D-023F-AD42-952C-7AD522268F1F}" presName="outerComposite" presStyleCnt="0">
        <dgm:presLayoutVars>
          <dgm:chMax val="5"/>
          <dgm:dir/>
          <dgm:resizeHandles val="exact"/>
        </dgm:presLayoutVars>
      </dgm:prSet>
      <dgm:spPr/>
    </dgm:pt>
    <dgm:pt modelId="{9919F845-71AA-9443-8287-E39FA9A4AC0D}" type="pres">
      <dgm:prSet presAssocID="{F7F9199D-023F-AD42-952C-7AD522268F1F}" presName="dummyMaxCanvas" presStyleCnt="0">
        <dgm:presLayoutVars/>
      </dgm:prSet>
      <dgm:spPr/>
    </dgm:pt>
    <dgm:pt modelId="{4B0F7FB2-890C-1046-A629-1A84ADC0CEF6}" type="pres">
      <dgm:prSet presAssocID="{F7F9199D-023F-AD42-952C-7AD522268F1F}" presName="FourNodes_1" presStyleLbl="node1" presStyleIdx="0" presStyleCnt="4">
        <dgm:presLayoutVars>
          <dgm:bulletEnabled val="1"/>
        </dgm:presLayoutVars>
      </dgm:prSet>
      <dgm:spPr/>
    </dgm:pt>
    <dgm:pt modelId="{DC604E58-22E9-D64E-AECE-9F828E0C92DB}" type="pres">
      <dgm:prSet presAssocID="{F7F9199D-023F-AD42-952C-7AD522268F1F}" presName="FourNodes_2" presStyleLbl="node1" presStyleIdx="1" presStyleCnt="4">
        <dgm:presLayoutVars>
          <dgm:bulletEnabled val="1"/>
        </dgm:presLayoutVars>
      </dgm:prSet>
      <dgm:spPr/>
    </dgm:pt>
    <dgm:pt modelId="{FC4DEF84-69B7-D445-8DFB-0ECA477782E6}" type="pres">
      <dgm:prSet presAssocID="{F7F9199D-023F-AD42-952C-7AD522268F1F}" presName="FourNodes_3" presStyleLbl="node1" presStyleIdx="2" presStyleCnt="4">
        <dgm:presLayoutVars>
          <dgm:bulletEnabled val="1"/>
        </dgm:presLayoutVars>
      </dgm:prSet>
      <dgm:spPr/>
    </dgm:pt>
    <dgm:pt modelId="{B53D007A-52DB-3643-8D53-71D147EBFD32}" type="pres">
      <dgm:prSet presAssocID="{F7F9199D-023F-AD42-952C-7AD522268F1F}" presName="FourNodes_4" presStyleLbl="node1" presStyleIdx="3" presStyleCnt="4">
        <dgm:presLayoutVars>
          <dgm:bulletEnabled val="1"/>
        </dgm:presLayoutVars>
      </dgm:prSet>
      <dgm:spPr/>
    </dgm:pt>
    <dgm:pt modelId="{D429297C-7C79-5D42-8CB5-3D6CD6EFF598}" type="pres">
      <dgm:prSet presAssocID="{F7F9199D-023F-AD42-952C-7AD522268F1F}" presName="FourConn_1-2" presStyleLbl="fgAccFollowNode1" presStyleIdx="0" presStyleCnt="3">
        <dgm:presLayoutVars>
          <dgm:bulletEnabled val="1"/>
        </dgm:presLayoutVars>
      </dgm:prSet>
      <dgm:spPr/>
    </dgm:pt>
    <dgm:pt modelId="{1905ED3A-28FC-944D-9BB6-9F6CDAE62915}" type="pres">
      <dgm:prSet presAssocID="{F7F9199D-023F-AD42-952C-7AD522268F1F}" presName="FourConn_2-3" presStyleLbl="fgAccFollowNode1" presStyleIdx="1" presStyleCnt="3">
        <dgm:presLayoutVars>
          <dgm:bulletEnabled val="1"/>
        </dgm:presLayoutVars>
      </dgm:prSet>
      <dgm:spPr/>
    </dgm:pt>
    <dgm:pt modelId="{53E1A341-B476-8B4B-8160-3A34864C18B5}" type="pres">
      <dgm:prSet presAssocID="{F7F9199D-023F-AD42-952C-7AD522268F1F}" presName="FourConn_3-4" presStyleLbl="fgAccFollowNode1" presStyleIdx="2" presStyleCnt="3">
        <dgm:presLayoutVars>
          <dgm:bulletEnabled val="1"/>
        </dgm:presLayoutVars>
      </dgm:prSet>
      <dgm:spPr/>
    </dgm:pt>
    <dgm:pt modelId="{752C161D-60B3-6649-BA7B-C43D67A7A2DA}" type="pres">
      <dgm:prSet presAssocID="{F7F9199D-023F-AD42-952C-7AD522268F1F}" presName="FourNodes_1_text" presStyleLbl="node1" presStyleIdx="3" presStyleCnt="4">
        <dgm:presLayoutVars>
          <dgm:bulletEnabled val="1"/>
        </dgm:presLayoutVars>
      </dgm:prSet>
      <dgm:spPr/>
    </dgm:pt>
    <dgm:pt modelId="{97043173-9A8C-B14D-B32B-5A09DFBFA5C9}" type="pres">
      <dgm:prSet presAssocID="{F7F9199D-023F-AD42-952C-7AD522268F1F}" presName="FourNodes_2_text" presStyleLbl="node1" presStyleIdx="3" presStyleCnt="4">
        <dgm:presLayoutVars>
          <dgm:bulletEnabled val="1"/>
        </dgm:presLayoutVars>
      </dgm:prSet>
      <dgm:spPr/>
    </dgm:pt>
    <dgm:pt modelId="{E8D67E08-56A0-5646-A1ED-7D71AD48FC4C}" type="pres">
      <dgm:prSet presAssocID="{F7F9199D-023F-AD42-952C-7AD522268F1F}" presName="FourNodes_3_text" presStyleLbl="node1" presStyleIdx="3" presStyleCnt="4">
        <dgm:presLayoutVars>
          <dgm:bulletEnabled val="1"/>
        </dgm:presLayoutVars>
      </dgm:prSet>
      <dgm:spPr/>
    </dgm:pt>
    <dgm:pt modelId="{D01D450E-B010-1A4D-8148-6A845D8F8B41}" type="pres">
      <dgm:prSet presAssocID="{F7F9199D-023F-AD42-952C-7AD522268F1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6A3C723-C9C3-814D-910F-0ED262424F86}" type="presOf" srcId="{BA3600D5-00FA-3F45-BD0C-3CBF82E6D64F}" destId="{FC4DEF84-69B7-D445-8DFB-0ECA477782E6}" srcOrd="0" destOrd="0" presId="urn:microsoft.com/office/officeart/2005/8/layout/vProcess5"/>
    <dgm:cxn modelId="{47333927-0AC8-C846-8AD7-E16E1DB11FF5}" srcId="{F7F9199D-023F-AD42-952C-7AD522268F1F}" destId="{BA3600D5-00FA-3F45-BD0C-3CBF82E6D64F}" srcOrd="2" destOrd="0" parTransId="{9CAA94F9-7A8F-B049-831E-0EAAAF16DCA8}" sibTransId="{59C207B1-A47E-4B4B-922F-4B46DACC7B2F}"/>
    <dgm:cxn modelId="{1F9E582A-0E00-2144-B796-D37F77619432}" srcId="{F7F9199D-023F-AD42-952C-7AD522268F1F}" destId="{20E84788-20A0-BD4A-BCA7-BAAA870CCE4E}" srcOrd="3" destOrd="0" parTransId="{ECFA91F1-2AF2-C940-A86B-C99FCDBF7545}" sibTransId="{0C111D5D-3F6E-3544-8D16-678FD3B5D70B}"/>
    <dgm:cxn modelId="{EFE24742-0BEB-F949-B0BB-3775431C3193}" type="presOf" srcId="{7350FA9A-BCD5-BB4B-9C20-28523EDF12E3}" destId="{4B0F7FB2-890C-1046-A629-1A84ADC0CEF6}" srcOrd="0" destOrd="0" presId="urn:microsoft.com/office/officeart/2005/8/layout/vProcess5"/>
    <dgm:cxn modelId="{6794E845-8ED8-D54C-A7FC-2666A7EF8952}" type="presOf" srcId="{F7F9199D-023F-AD42-952C-7AD522268F1F}" destId="{B8F06440-FBCD-5A4B-B88C-3C66AB3FB859}" srcOrd="0" destOrd="0" presId="urn:microsoft.com/office/officeart/2005/8/layout/vProcess5"/>
    <dgm:cxn modelId="{6B05E247-0D8F-524C-B8DD-8DD8FB41C299}" type="presOf" srcId="{34749BA1-90BD-9F43-ABF8-D6E1CFB5ED66}" destId="{D429297C-7C79-5D42-8CB5-3D6CD6EFF598}" srcOrd="0" destOrd="0" presId="urn:microsoft.com/office/officeart/2005/8/layout/vProcess5"/>
    <dgm:cxn modelId="{5180756D-A278-EB40-B376-8AAC8E55175F}" type="presOf" srcId="{20E84788-20A0-BD4A-BCA7-BAAA870CCE4E}" destId="{D01D450E-B010-1A4D-8148-6A845D8F8B41}" srcOrd="1" destOrd="0" presId="urn:microsoft.com/office/officeart/2005/8/layout/vProcess5"/>
    <dgm:cxn modelId="{90A93973-C59E-5A49-900D-719A6E99D494}" srcId="{F7F9199D-023F-AD42-952C-7AD522268F1F}" destId="{883ED6DE-BCBD-A343-AE64-3BE13BC37AAC}" srcOrd="1" destOrd="0" parTransId="{1D779FD9-2BCE-6846-9FAF-EEC0970AA0BF}" sibTransId="{1382826B-1A10-C24F-81BD-1C228B0A2EA7}"/>
    <dgm:cxn modelId="{994EF37A-49A9-4546-9011-658523A50216}" type="presOf" srcId="{59C207B1-A47E-4B4B-922F-4B46DACC7B2F}" destId="{53E1A341-B476-8B4B-8160-3A34864C18B5}" srcOrd="0" destOrd="0" presId="urn:microsoft.com/office/officeart/2005/8/layout/vProcess5"/>
    <dgm:cxn modelId="{6595997D-A93C-9C40-A097-DBE4A53D3818}" type="presOf" srcId="{883ED6DE-BCBD-A343-AE64-3BE13BC37AAC}" destId="{DC604E58-22E9-D64E-AECE-9F828E0C92DB}" srcOrd="0" destOrd="0" presId="urn:microsoft.com/office/officeart/2005/8/layout/vProcess5"/>
    <dgm:cxn modelId="{ECE8E0A4-8C00-E949-94DF-BE26450285F7}" type="presOf" srcId="{20E84788-20A0-BD4A-BCA7-BAAA870CCE4E}" destId="{B53D007A-52DB-3643-8D53-71D147EBFD32}" srcOrd="0" destOrd="0" presId="urn:microsoft.com/office/officeart/2005/8/layout/vProcess5"/>
    <dgm:cxn modelId="{CAE64EBF-98A4-994D-9192-2C6D8EDB7BD1}" type="presOf" srcId="{7350FA9A-BCD5-BB4B-9C20-28523EDF12E3}" destId="{752C161D-60B3-6649-BA7B-C43D67A7A2DA}" srcOrd="1" destOrd="0" presId="urn:microsoft.com/office/officeart/2005/8/layout/vProcess5"/>
    <dgm:cxn modelId="{45A80DE7-9633-D24B-84F5-5CD7BB725575}" srcId="{F7F9199D-023F-AD42-952C-7AD522268F1F}" destId="{7350FA9A-BCD5-BB4B-9C20-28523EDF12E3}" srcOrd="0" destOrd="0" parTransId="{7DE85F65-EF5D-274C-BF63-602275AC4C33}" sibTransId="{34749BA1-90BD-9F43-ABF8-D6E1CFB5ED66}"/>
    <dgm:cxn modelId="{8FD4FEE9-F3DD-8142-B710-5414CF77616B}" type="presOf" srcId="{1382826B-1A10-C24F-81BD-1C228B0A2EA7}" destId="{1905ED3A-28FC-944D-9BB6-9F6CDAE62915}" srcOrd="0" destOrd="0" presId="urn:microsoft.com/office/officeart/2005/8/layout/vProcess5"/>
    <dgm:cxn modelId="{4E9DC9FA-54C4-434E-9AE0-87553F150D9E}" type="presOf" srcId="{BA3600D5-00FA-3F45-BD0C-3CBF82E6D64F}" destId="{E8D67E08-56A0-5646-A1ED-7D71AD48FC4C}" srcOrd="1" destOrd="0" presId="urn:microsoft.com/office/officeart/2005/8/layout/vProcess5"/>
    <dgm:cxn modelId="{5218F1FF-5C91-6A47-B144-030876F52230}" type="presOf" srcId="{883ED6DE-BCBD-A343-AE64-3BE13BC37AAC}" destId="{97043173-9A8C-B14D-B32B-5A09DFBFA5C9}" srcOrd="1" destOrd="0" presId="urn:microsoft.com/office/officeart/2005/8/layout/vProcess5"/>
    <dgm:cxn modelId="{81F21463-E080-E647-8809-F7EF943E6592}" type="presParOf" srcId="{B8F06440-FBCD-5A4B-B88C-3C66AB3FB859}" destId="{9919F845-71AA-9443-8287-E39FA9A4AC0D}" srcOrd="0" destOrd="0" presId="urn:microsoft.com/office/officeart/2005/8/layout/vProcess5"/>
    <dgm:cxn modelId="{DDF72545-6108-0E48-AE42-EBE1CE9615B1}" type="presParOf" srcId="{B8F06440-FBCD-5A4B-B88C-3C66AB3FB859}" destId="{4B0F7FB2-890C-1046-A629-1A84ADC0CEF6}" srcOrd="1" destOrd="0" presId="urn:microsoft.com/office/officeart/2005/8/layout/vProcess5"/>
    <dgm:cxn modelId="{423A1788-0F2E-E144-8DFE-9461AAEF0250}" type="presParOf" srcId="{B8F06440-FBCD-5A4B-B88C-3C66AB3FB859}" destId="{DC604E58-22E9-D64E-AECE-9F828E0C92DB}" srcOrd="2" destOrd="0" presId="urn:microsoft.com/office/officeart/2005/8/layout/vProcess5"/>
    <dgm:cxn modelId="{10DCBBCE-FF9A-B048-A787-74EF2775AC5F}" type="presParOf" srcId="{B8F06440-FBCD-5A4B-B88C-3C66AB3FB859}" destId="{FC4DEF84-69B7-D445-8DFB-0ECA477782E6}" srcOrd="3" destOrd="0" presId="urn:microsoft.com/office/officeart/2005/8/layout/vProcess5"/>
    <dgm:cxn modelId="{CC97D060-A5D3-C146-A1DC-21DBB1A492D9}" type="presParOf" srcId="{B8F06440-FBCD-5A4B-B88C-3C66AB3FB859}" destId="{B53D007A-52DB-3643-8D53-71D147EBFD32}" srcOrd="4" destOrd="0" presId="urn:microsoft.com/office/officeart/2005/8/layout/vProcess5"/>
    <dgm:cxn modelId="{3A6FC384-2006-AD40-88E6-B24532A7385F}" type="presParOf" srcId="{B8F06440-FBCD-5A4B-B88C-3C66AB3FB859}" destId="{D429297C-7C79-5D42-8CB5-3D6CD6EFF598}" srcOrd="5" destOrd="0" presId="urn:microsoft.com/office/officeart/2005/8/layout/vProcess5"/>
    <dgm:cxn modelId="{3363A443-51F6-C547-9B64-8705E2E437EF}" type="presParOf" srcId="{B8F06440-FBCD-5A4B-B88C-3C66AB3FB859}" destId="{1905ED3A-28FC-944D-9BB6-9F6CDAE62915}" srcOrd="6" destOrd="0" presId="urn:microsoft.com/office/officeart/2005/8/layout/vProcess5"/>
    <dgm:cxn modelId="{F20C2CA7-84B8-6445-B181-1050CEC20C05}" type="presParOf" srcId="{B8F06440-FBCD-5A4B-B88C-3C66AB3FB859}" destId="{53E1A341-B476-8B4B-8160-3A34864C18B5}" srcOrd="7" destOrd="0" presId="urn:microsoft.com/office/officeart/2005/8/layout/vProcess5"/>
    <dgm:cxn modelId="{43888B7E-B4DF-524A-97DC-D7ACD5DE14CA}" type="presParOf" srcId="{B8F06440-FBCD-5A4B-B88C-3C66AB3FB859}" destId="{752C161D-60B3-6649-BA7B-C43D67A7A2DA}" srcOrd="8" destOrd="0" presId="urn:microsoft.com/office/officeart/2005/8/layout/vProcess5"/>
    <dgm:cxn modelId="{39CAA9E0-FB96-6045-B294-D3AF698267A9}" type="presParOf" srcId="{B8F06440-FBCD-5A4B-B88C-3C66AB3FB859}" destId="{97043173-9A8C-B14D-B32B-5A09DFBFA5C9}" srcOrd="9" destOrd="0" presId="urn:microsoft.com/office/officeart/2005/8/layout/vProcess5"/>
    <dgm:cxn modelId="{4BBAB1F9-1F07-0A46-BE33-C5A0F86F0923}" type="presParOf" srcId="{B8F06440-FBCD-5A4B-B88C-3C66AB3FB859}" destId="{E8D67E08-56A0-5646-A1ED-7D71AD48FC4C}" srcOrd="10" destOrd="0" presId="urn:microsoft.com/office/officeart/2005/8/layout/vProcess5"/>
    <dgm:cxn modelId="{2D0BA6C2-81A4-AC4E-A801-F7381FD3E57B}" type="presParOf" srcId="{B8F06440-FBCD-5A4B-B88C-3C66AB3FB859}" destId="{D01D450E-B010-1A4D-8148-6A845D8F8B4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DC575F8-66DF-E54C-8F65-B073304220B6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5929362-CD38-754D-A8BC-68A026F17636}">
      <dgm:prSet custT="1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7000"/>
                <a:satMod val="105000"/>
                <a:lumMod val="110000"/>
                <a:alpha val="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</a:gradFill>
      </dgm:spPr>
      <dgm:t>
        <a:bodyPr/>
        <a:lstStyle/>
        <a:p>
          <a:r>
            <a:rPr lang="en-US" sz="2000" dirty="0">
              <a:latin typeface="Times" pitchFamily="2" charset="0"/>
            </a:rPr>
            <a:t>Pessimistic initialization: </a:t>
          </a:r>
        </a:p>
      </dgm:t>
    </dgm:pt>
    <dgm:pt modelId="{97F65AA1-08DA-7641-8D4E-72B3E386C4B2}" type="parTrans" cxnId="{82333374-3E3C-054B-BCFB-2DF8544D7B8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4F1A9B48-A314-9347-87F4-07AD2A525C62}" type="sibTrans" cxnId="{82333374-3E3C-054B-BCFB-2DF8544D7B8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F3301D1A-6E8A-654F-ADF6-B75AAD56CB99}">
      <dgm:prSet custT="1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7000"/>
                <a:satMod val="105000"/>
                <a:lumMod val="110000"/>
                <a:alpha val="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</a:gradFill>
      </dgm:spPr>
      <dgm:t>
        <a:bodyPr/>
        <a:lstStyle/>
        <a:p>
          <a:r>
            <a:rPr lang="en-US" sz="2000">
              <a:latin typeface="Times" pitchFamily="2" charset="0"/>
            </a:rPr>
            <a:t>Optimistic initialization: </a:t>
          </a:r>
        </a:p>
      </dgm:t>
    </dgm:pt>
    <dgm:pt modelId="{F9A8CF1C-2787-374F-8E22-B466CE862E9F}" type="parTrans" cxnId="{38868268-6930-AF47-B2C0-026B87FA16AB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CA809776-F41C-6040-B95C-BEBAC7403695}" type="sibTrans" cxnId="{38868268-6930-AF47-B2C0-026B87FA16AB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AD5CA7A-5FB2-8D47-BF4C-7FEA0D4A5287}">
      <dgm:prSet custT="1"/>
      <dgm:spPr/>
      <dgm:t>
        <a:bodyPr anchor="ctr"/>
        <a:lstStyle/>
        <a:p>
          <a:r>
            <a:rPr lang="en-US" sz="2000" dirty="0">
              <a:latin typeface="Times" pitchFamily="2" charset="0"/>
            </a:rPr>
            <a:t>Initializes with 1 and assumes every move will lead to a win</a:t>
          </a:r>
        </a:p>
      </dgm:t>
    </dgm:pt>
    <dgm:pt modelId="{00381C50-DD56-434C-A509-79A6E7BBDEF6}" type="parTrans" cxnId="{254FAADA-B87A-F845-AECE-0EC416A70D7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C8A1C1D-27C2-AC4A-848C-8F1F2E7A0362}" type="sibTrans" cxnId="{254FAADA-B87A-F845-AECE-0EC416A70D7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C2259F02-5613-FB45-A0B9-BD4E62DE7FB1}">
      <dgm:prSet custT="1"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67000"/>
                <a:satMod val="105000"/>
                <a:lumMod val="110000"/>
                <a:alpha val="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</a:gradFill>
      </dgm:spPr>
      <dgm:t>
        <a:bodyPr/>
        <a:lstStyle/>
        <a:p>
          <a:r>
            <a:rPr lang="en-US" sz="2000">
              <a:latin typeface="Times" pitchFamily="2" charset="0"/>
            </a:rPr>
            <a:t>Updated initialization:</a:t>
          </a:r>
        </a:p>
      </dgm:t>
    </dgm:pt>
    <dgm:pt modelId="{C03B1728-6A1F-CB48-8CA2-8EDE745796C1}" type="parTrans" cxnId="{869A2C4D-150A-8543-88D6-C950205303F9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F8360A6-7387-C04B-A2C1-FA8A87243E84}" type="sibTrans" cxnId="{869A2C4D-150A-8543-88D6-C950205303F9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8E007EAE-B58D-EE48-8229-266F0DF34C90}">
      <dgm:prSet custT="1"/>
      <dgm:spPr>
        <a:blipFill>
          <a:blip xmlns:r="http://schemas.openxmlformats.org/officeDocument/2006/relationships" r:embed="rId1"/>
          <a:stretch>
            <a:fillRect b="-96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D3F940-8906-CB45-A5BB-1E0BD9926B6F}" type="parTrans" cxnId="{E53C3AFD-8F0C-D645-8213-859F72D5D8D3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06F4C7F-B89C-ED4D-870B-045D5701E515}" type="sibTrans" cxnId="{E53C3AFD-8F0C-D645-8213-859F72D5D8D3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EACD70FF-A9E3-E843-A3A1-F8E403EFCFA6}">
      <dgm:prSet custT="1"/>
      <dgm:spPr/>
      <dgm:t>
        <a:bodyPr anchor="ctr"/>
        <a:lstStyle/>
        <a:p>
          <a:r>
            <a:rPr lang="en-US" sz="2000" dirty="0">
              <a:latin typeface="Times" pitchFamily="2" charset="0"/>
            </a:rPr>
            <a:t>Initializes with 0 and assumes every move will lead to a loss</a:t>
          </a:r>
        </a:p>
      </dgm:t>
    </dgm:pt>
    <dgm:pt modelId="{CB3503D1-314E-9045-87E1-46B49C59BD16}" type="parTrans" cxnId="{E9CBCEF7-F2D2-2543-9F75-EDF19D8C3D63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DD87175-184C-2849-9620-697E75A590E6}" type="sibTrans" cxnId="{E9CBCEF7-F2D2-2543-9F75-EDF19D8C3D63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F5FD8B2F-EA5B-DA4A-B2A7-E58B915E1953}" type="pres">
      <dgm:prSet presAssocID="{9DC575F8-66DF-E54C-8F65-B073304220B6}" presName="linear" presStyleCnt="0">
        <dgm:presLayoutVars>
          <dgm:animLvl val="lvl"/>
          <dgm:resizeHandles val="exact"/>
        </dgm:presLayoutVars>
      </dgm:prSet>
      <dgm:spPr/>
    </dgm:pt>
    <dgm:pt modelId="{0BAAB9D5-37FF-5843-91A8-1C5D62144F7E}" type="pres">
      <dgm:prSet presAssocID="{05929362-CD38-754D-A8BC-68A026F176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52E5C0-C960-B54B-ACDC-76DC62FD461B}" type="pres">
      <dgm:prSet presAssocID="{05929362-CD38-754D-A8BC-68A026F17636}" presName="childText" presStyleLbl="revTx" presStyleIdx="0" presStyleCnt="3">
        <dgm:presLayoutVars>
          <dgm:bulletEnabled val="1"/>
        </dgm:presLayoutVars>
      </dgm:prSet>
      <dgm:spPr/>
    </dgm:pt>
    <dgm:pt modelId="{465EC647-CCCB-2744-95E2-DC0BECF317BA}" type="pres">
      <dgm:prSet presAssocID="{F3301D1A-6E8A-654F-ADF6-B75AAD56CB9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E68D341-DEE9-374F-BE07-0F241CB96BE9}" type="pres">
      <dgm:prSet presAssocID="{F3301D1A-6E8A-654F-ADF6-B75AAD56CB99}" presName="childText" presStyleLbl="revTx" presStyleIdx="1" presStyleCnt="3">
        <dgm:presLayoutVars>
          <dgm:bulletEnabled val="1"/>
        </dgm:presLayoutVars>
      </dgm:prSet>
      <dgm:spPr/>
    </dgm:pt>
    <dgm:pt modelId="{36DBAB85-3570-B045-8D62-2A16C4E36BFA}" type="pres">
      <dgm:prSet presAssocID="{C2259F02-5613-FB45-A0B9-BD4E62DE7F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413D5FB-0198-0D4C-BB8A-939605272520}" type="pres">
      <dgm:prSet presAssocID="{C2259F02-5613-FB45-A0B9-BD4E62DE7FB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69A2C4D-150A-8543-88D6-C950205303F9}" srcId="{9DC575F8-66DF-E54C-8F65-B073304220B6}" destId="{C2259F02-5613-FB45-A0B9-BD4E62DE7FB1}" srcOrd="2" destOrd="0" parTransId="{C03B1728-6A1F-CB48-8CA2-8EDE745796C1}" sibTransId="{5F8360A6-7387-C04B-A2C1-FA8A87243E84}"/>
    <dgm:cxn modelId="{117D1663-1789-C340-A368-6218575F1B50}" type="presOf" srcId="{C2259F02-5613-FB45-A0B9-BD4E62DE7FB1}" destId="{36DBAB85-3570-B045-8D62-2A16C4E36BFA}" srcOrd="0" destOrd="0" presId="urn:microsoft.com/office/officeart/2005/8/layout/vList2"/>
    <dgm:cxn modelId="{D1FC5768-3846-924D-8F21-D89C9472E993}" type="presOf" srcId="{F3301D1A-6E8A-654F-ADF6-B75AAD56CB99}" destId="{465EC647-CCCB-2744-95E2-DC0BECF317BA}" srcOrd="0" destOrd="0" presId="urn:microsoft.com/office/officeart/2005/8/layout/vList2"/>
    <dgm:cxn modelId="{38868268-6930-AF47-B2C0-026B87FA16AB}" srcId="{9DC575F8-66DF-E54C-8F65-B073304220B6}" destId="{F3301D1A-6E8A-654F-ADF6-B75AAD56CB99}" srcOrd="1" destOrd="0" parTransId="{F9A8CF1C-2787-374F-8E22-B466CE862E9F}" sibTransId="{CA809776-F41C-6040-B95C-BEBAC7403695}"/>
    <dgm:cxn modelId="{82333374-3E3C-054B-BCFB-2DF8544D7B86}" srcId="{9DC575F8-66DF-E54C-8F65-B073304220B6}" destId="{05929362-CD38-754D-A8BC-68A026F17636}" srcOrd="0" destOrd="0" parTransId="{97F65AA1-08DA-7641-8D4E-72B3E386C4B2}" sibTransId="{4F1A9B48-A314-9347-87F4-07AD2A525C62}"/>
    <dgm:cxn modelId="{9885E77E-029C-304C-B650-0E185164574E}" type="presOf" srcId="{9DC575F8-66DF-E54C-8F65-B073304220B6}" destId="{F5FD8B2F-EA5B-DA4A-B2A7-E58B915E1953}" srcOrd="0" destOrd="0" presId="urn:microsoft.com/office/officeart/2005/8/layout/vList2"/>
    <dgm:cxn modelId="{0E69F096-9D6C-F74B-8808-FBE9A1165881}" type="presOf" srcId="{05929362-CD38-754D-A8BC-68A026F17636}" destId="{0BAAB9D5-37FF-5843-91A8-1C5D62144F7E}" srcOrd="0" destOrd="0" presId="urn:microsoft.com/office/officeart/2005/8/layout/vList2"/>
    <dgm:cxn modelId="{43F0E2B2-C976-814E-ABF5-836D5A650AE4}" type="presOf" srcId="{EACD70FF-A9E3-E843-A3A1-F8E403EFCFA6}" destId="{5652E5C0-C960-B54B-ACDC-76DC62FD461B}" srcOrd="0" destOrd="0" presId="urn:microsoft.com/office/officeart/2005/8/layout/vList2"/>
    <dgm:cxn modelId="{B2B97ECC-21A4-CE4D-AA9B-A4F03FD5FA2A}" type="presOf" srcId="{0AD5CA7A-5FB2-8D47-BF4C-7FEA0D4A5287}" destId="{BE68D341-DEE9-374F-BE07-0F241CB96BE9}" srcOrd="0" destOrd="0" presId="urn:microsoft.com/office/officeart/2005/8/layout/vList2"/>
    <dgm:cxn modelId="{254FAADA-B87A-F845-AECE-0EC416A70D75}" srcId="{F3301D1A-6E8A-654F-ADF6-B75AAD56CB99}" destId="{0AD5CA7A-5FB2-8D47-BF4C-7FEA0D4A5287}" srcOrd="0" destOrd="0" parTransId="{00381C50-DD56-434C-A509-79A6E7BBDEF6}" sibTransId="{0C8A1C1D-27C2-AC4A-848C-8F1F2E7A0362}"/>
    <dgm:cxn modelId="{E9CBCEF7-F2D2-2543-9F75-EDF19D8C3D63}" srcId="{05929362-CD38-754D-A8BC-68A026F17636}" destId="{EACD70FF-A9E3-E843-A3A1-F8E403EFCFA6}" srcOrd="0" destOrd="0" parTransId="{CB3503D1-314E-9045-87E1-46B49C59BD16}" sibTransId="{5DD87175-184C-2849-9620-697E75A590E6}"/>
    <dgm:cxn modelId="{F1AF9AF8-9410-3C49-BF21-7C3C09E92AA1}" type="presOf" srcId="{8E007EAE-B58D-EE48-8229-266F0DF34C90}" destId="{5413D5FB-0198-0D4C-BB8A-939605272520}" srcOrd="0" destOrd="0" presId="urn:microsoft.com/office/officeart/2005/8/layout/vList2"/>
    <dgm:cxn modelId="{E53C3AFD-8F0C-D645-8213-859F72D5D8D3}" srcId="{C2259F02-5613-FB45-A0B9-BD4E62DE7FB1}" destId="{8E007EAE-B58D-EE48-8229-266F0DF34C90}" srcOrd="0" destOrd="0" parTransId="{55D3F940-8906-CB45-A5BB-1E0BD9926B6F}" sibTransId="{106F4C7F-B89C-ED4D-870B-045D5701E515}"/>
    <dgm:cxn modelId="{75067677-CE4A-1740-9B12-F5CCDF035628}" type="presParOf" srcId="{F5FD8B2F-EA5B-DA4A-B2A7-E58B915E1953}" destId="{0BAAB9D5-37FF-5843-91A8-1C5D62144F7E}" srcOrd="0" destOrd="0" presId="urn:microsoft.com/office/officeart/2005/8/layout/vList2"/>
    <dgm:cxn modelId="{5FBF0C25-57CE-8B49-8CB5-E5E00C57D364}" type="presParOf" srcId="{F5FD8B2F-EA5B-DA4A-B2A7-E58B915E1953}" destId="{5652E5C0-C960-B54B-ACDC-76DC62FD461B}" srcOrd="1" destOrd="0" presId="urn:microsoft.com/office/officeart/2005/8/layout/vList2"/>
    <dgm:cxn modelId="{13175524-30E6-294F-A508-66CABE8EA348}" type="presParOf" srcId="{F5FD8B2F-EA5B-DA4A-B2A7-E58B915E1953}" destId="{465EC647-CCCB-2744-95E2-DC0BECF317BA}" srcOrd="2" destOrd="0" presId="urn:microsoft.com/office/officeart/2005/8/layout/vList2"/>
    <dgm:cxn modelId="{5B30DAF3-5F5F-3041-8F56-03EA6DA0D01C}" type="presParOf" srcId="{F5FD8B2F-EA5B-DA4A-B2A7-E58B915E1953}" destId="{BE68D341-DEE9-374F-BE07-0F241CB96BE9}" srcOrd="3" destOrd="0" presId="urn:microsoft.com/office/officeart/2005/8/layout/vList2"/>
    <dgm:cxn modelId="{5B73C3F2-CE36-4640-B60C-843AE9CED928}" type="presParOf" srcId="{F5FD8B2F-EA5B-DA4A-B2A7-E58B915E1953}" destId="{36DBAB85-3570-B045-8D62-2A16C4E36BFA}" srcOrd="4" destOrd="0" presId="urn:microsoft.com/office/officeart/2005/8/layout/vList2"/>
    <dgm:cxn modelId="{D0ED1337-059F-EA4D-A066-1BD3651D1068}" type="presParOf" srcId="{F5FD8B2F-EA5B-DA4A-B2A7-E58B915E1953}" destId="{5413D5FB-0198-0D4C-BB8A-93960527252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F9199D-023F-AD42-952C-7AD522268F1F}" type="doc">
      <dgm:prSet loTypeId="urn:microsoft.com/office/officeart/2005/8/layout/vProcess5" loCatId="list" qsTypeId="urn:microsoft.com/office/officeart/2005/8/quickstyle/simple3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350FA9A-BCD5-BB4B-9C20-28523EDF12E3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sz="2000" b="0" i="1" smtClean="0">
                      <a:latin typeface="Cambria Math" panose="02040503050406030204" pitchFamily="18" charset="0"/>
                    </a:rPr>
                    <m:t>𝑁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: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total number of episodes (iteration or game) </a:t>
              </a:r>
            </a:p>
          </dgm:t>
        </dgm:pt>
      </mc:Choice>
      <mc:Fallback xmlns="">
        <dgm:pt modelId="{7350FA9A-BCD5-BB4B-9C20-28523EDF12E3}">
          <dgm:prSet custT="1"/>
          <dgm:spPr/>
          <dgm:t>
            <a:bodyPr/>
            <a:lstStyle/>
            <a:p>
              <a:r>
                <a:rPr lang="en-US" sz="2000" b="0" i="0">
                  <a:latin typeface="Cambria Math" panose="02040503050406030204" pitchFamily="18" charset="0"/>
                </a:rPr>
                <a:t>𝑁:</a:t>
              </a:r>
              <a:r>
                <a:rPr lang="en-US" sz="2000" dirty="0">
                  <a:latin typeface="Times" pitchFamily="2" charset="0"/>
                </a:rPr>
                <a:t> total number of episodes (iteration or game) </a:t>
              </a:r>
            </a:p>
          </dgm:t>
        </dgm:pt>
      </mc:Fallback>
    </mc:AlternateContent>
    <dgm:pt modelId="{34749BA1-90BD-9F43-ABF8-D6E1CFB5ED66}" type="sibTrans" cxnId="{45A80DE7-9633-D24B-84F5-5CD7BB725575}">
      <dgm:prSet/>
      <dgm:spPr/>
      <dgm:t>
        <a:bodyPr/>
        <a:lstStyle/>
        <a:p>
          <a:endParaRPr lang="en-US"/>
        </a:p>
      </dgm:t>
    </dgm:pt>
    <dgm:pt modelId="{7DE85F65-EF5D-274C-BF63-602275AC4C33}" type="parTrans" cxnId="{45A80DE7-9633-D24B-84F5-5CD7BB72557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0AC4499-B01E-534E-BAF5-66A0E1F32617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sub>
                  </m:sSub>
                </m:oMath>
              </a14:m>
              <a:r>
                <a:rPr lang="en-US" sz="2000" dirty="0">
                  <a:latin typeface="Times" pitchFamily="2" charset="0"/>
                </a:rPr>
                <a:t>:  episode at which the Q player is at that time</a:t>
              </a:r>
            </a:p>
          </dgm:t>
        </dgm:pt>
      </mc:Choice>
      <mc:Fallback xmlns="">
        <dgm:pt modelId="{A0AC4499-B01E-534E-BAF5-66A0E1F32617}">
          <dgm:prSet custT="1"/>
          <dgm:spPr/>
          <dgm:t>
            <a:bodyPr/>
            <a:lstStyle/>
            <a:p>
              <a:r>
                <a:rPr lang="en-US" sz="2000" b="0" i="0">
                  <a:latin typeface="Cambria Math" panose="02040503050406030204" pitchFamily="18" charset="0"/>
                </a:rPr>
                <a:t>𝑛_𝑠𝑡𝑒𝑝𝑠</a:t>
              </a:r>
              <a:r>
                <a:rPr lang="en-US" sz="2000" dirty="0">
                  <a:latin typeface="Times" pitchFamily="2" charset="0"/>
                </a:rPr>
                <a:t>:  episode at which the Q player is at that time</a:t>
              </a:r>
            </a:p>
          </dgm:t>
        </dgm:pt>
      </mc:Fallback>
    </mc:AlternateContent>
    <dgm:pt modelId="{9BE24737-F894-F84F-BDD8-F6D9271AD782}" type="parTrans" cxnId="{8CE98614-3E1B-FF49-A972-30635A578F06}">
      <dgm:prSet/>
      <dgm:spPr/>
      <dgm:t>
        <a:bodyPr/>
        <a:lstStyle/>
        <a:p>
          <a:endParaRPr lang="en-US"/>
        </a:p>
      </dgm:t>
    </dgm:pt>
    <dgm:pt modelId="{E6CCBD2B-1E39-5444-AF3F-6A8F9FCF83FA}" type="sibTrans" cxnId="{8CE98614-3E1B-FF49-A972-30635A578F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CCD4E75-3F32-E44D-B1D3-E90D5DD6AD0E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𝑖𝑛𝑖𝑡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𝑒𝑛𝑑</m:t>
                      </m:r>
                    </m:sub>
                  </m:sSub>
                </m:oMath>
              </a14:m>
              <a:r>
                <a:rPr lang="en-US" sz="2000" dirty="0">
                  <a:latin typeface="Times" pitchFamily="2" charset="0"/>
                </a:rPr>
                <a:t> are the initial and final epsilon respectively</a:t>
              </a:r>
            </a:p>
          </dgm:t>
        </dgm:pt>
      </mc:Choice>
      <mc:Fallback xmlns="">
        <dgm:pt modelId="{5CCD4E75-3F32-E44D-B1D3-E90D5DD6AD0E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 </a:t>
              </a:r>
              <a:r>
                <a:rPr lang="en-US" sz="2000" b="0" i="0">
                  <a:latin typeface="Cambria Math" panose="02040503050406030204" pitchFamily="18" charset="0"/>
                </a:rPr>
                <a:t>𝜖_𝑖𝑛𝑖𝑡, 𝜖_𝑒𝑛𝑑</a:t>
              </a:r>
              <a:r>
                <a:rPr lang="en-US" sz="2000" dirty="0">
                  <a:latin typeface="Times" pitchFamily="2" charset="0"/>
                </a:rPr>
                <a:t> are the initial and final epsilon respectively</a:t>
              </a:r>
            </a:p>
          </dgm:t>
        </dgm:pt>
      </mc:Fallback>
    </mc:AlternateContent>
    <dgm:pt modelId="{F9F7B380-BE1D-F64A-8070-53BB8940EF49}" type="parTrans" cxnId="{3C40869B-5C49-E14E-8D22-00ED0D284A1C}">
      <dgm:prSet/>
      <dgm:spPr/>
      <dgm:t>
        <a:bodyPr/>
        <a:lstStyle/>
        <a:p>
          <a:endParaRPr lang="en-US"/>
        </a:p>
      </dgm:t>
    </dgm:pt>
    <dgm:pt modelId="{ED1C5105-ADD5-AA49-949B-3F831F15FBDE}" type="sibTrans" cxnId="{3C40869B-5C49-E14E-8D22-00ED0D284A1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FA7B1A9-42AE-6640-BEE0-59B4344A84F4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𝑖𝑛𝑖𝑡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</a:rPr>
                    <m:t>=1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for complete random move</a:t>
              </a:r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𝑒𝑛𝑑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for complete greedy move</a:t>
              </a:r>
            </a:p>
          </dgm:t>
        </dgm:pt>
      </mc:Choice>
      <mc:Fallback xmlns="">
        <dgm:pt modelId="{9FA7B1A9-42AE-6640-BEE0-59B4344A84F4}">
          <dgm:prSet custT="1"/>
          <dgm:spPr/>
          <dgm:t>
            <a:bodyPr/>
            <a:lstStyle/>
            <a:p>
              <a:r>
                <a:rPr lang="en-US" sz="2000" b="0" i="0">
                  <a:latin typeface="Cambria Math" panose="02040503050406030204" pitchFamily="18" charset="0"/>
                </a:rPr>
                <a:t>𝜖_𝑖𝑛𝑖𝑡=1</a:t>
              </a:r>
              <a:r>
                <a:rPr lang="en-US" sz="2000" dirty="0">
                  <a:latin typeface="Times" pitchFamily="2" charset="0"/>
                </a:rPr>
                <a:t> for complete random move</a:t>
              </a:r>
            </a:p>
            <a:p>
              <a:r>
                <a:rPr lang="en-US" sz="2000" b="0" i="0">
                  <a:latin typeface="Cambria Math" panose="02040503050406030204" pitchFamily="18" charset="0"/>
                </a:rPr>
                <a:t>𝜖_𝑒𝑛𝑑=0</a:t>
              </a:r>
              <a:r>
                <a:rPr lang="en-US" sz="2000" dirty="0">
                  <a:latin typeface="Times" pitchFamily="2" charset="0"/>
                </a:rPr>
                <a:t> for complete greedy move</a:t>
              </a:r>
            </a:p>
          </dgm:t>
        </dgm:pt>
      </mc:Fallback>
    </mc:AlternateContent>
    <dgm:pt modelId="{54210F97-FD56-AE4C-BCE3-DA87D37A11B0}" type="parTrans" cxnId="{9D5ADE8E-088B-284D-B716-FD8B0FDA0F6A}">
      <dgm:prSet/>
      <dgm:spPr/>
      <dgm:t>
        <a:bodyPr/>
        <a:lstStyle/>
        <a:p>
          <a:endParaRPr lang="en-US"/>
        </a:p>
      </dgm:t>
    </dgm:pt>
    <dgm:pt modelId="{483D8438-27F5-6044-A1C9-139CE782CEDB}" type="sibTrans" cxnId="{9D5ADE8E-088B-284D-B716-FD8B0FDA0F6A}">
      <dgm:prSet/>
      <dgm:spPr/>
      <dgm:t>
        <a:bodyPr/>
        <a:lstStyle/>
        <a:p>
          <a:endParaRPr lang="en-US"/>
        </a:p>
      </dgm:t>
    </dgm:pt>
    <dgm:pt modelId="{B8F06440-FBCD-5A4B-B88C-3C66AB3FB859}" type="pres">
      <dgm:prSet presAssocID="{F7F9199D-023F-AD42-952C-7AD522268F1F}" presName="outerComposite" presStyleCnt="0">
        <dgm:presLayoutVars>
          <dgm:chMax val="5"/>
          <dgm:dir/>
          <dgm:resizeHandles val="exact"/>
        </dgm:presLayoutVars>
      </dgm:prSet>
      <dgm:spPr/>
    </dgm:pt>
    <dgm:pt modelId="{9919F845-71AA-9443-8287-E39FA9A4AC0D}" type="pres">
      <dgm:prSet presAssocID="{F7F9199D-023F-AD42-952C-7AD522268F1F}" presName="dummyMaxCanvas" presStyleCnt="0">
        <dgm:presLayoutVars/>
      </dgm:prSet>
      <dgm:spPr/>
    </dgm:pt>
    <dgm:pt modelId="{E9ED4879-8F37-A943-A248-6E05EFCC92C3}" type="pres">
      <dgm:prSet presAssocID="{F7F9199D-023F-AD42-952C-7AD522268F1F}" presName="FourNodes_1" presStyleLbl="node1" presStyleIdx="0" presStyleCnt="4">
        <dgm:presLayoutVars>
          <dgm:bulletEnabled val="1"/>
        </dgm:presLayoutVars>
      </dgm:prSet>
      <dgm:spPr/>
    </dgm:pt>
    <dgm:pt modelId="{EB3206BD-A523-754F-AECC-00B5533CAA25}" type="pres">
      <dgm:prSet presAssocID="{F7F9199D-023F-AD42-952C-7AD522268F1F}" presName="FourNodes_2" presStyleLbl="node1" presStyleIdx="1" presStyleCnt="4">
        <dgm:presLayoutVars>
          <dgm:bulletEnabled val="1"/>
        </dgm:presLayoutVars>
      </dgm:prSet>
      <dgm:spPr/>
    </dgm:pt>
    <dgm:pt modelId="{0B012147-1C73-3C4F-A20D-780879150B82}" type="pres">
      <dgm:prSet presAssocID="{F7F9199D-023F-AD42-952C-7AD522268F1F}" presName="FourNodes_3" presStyleLbl="node1" presStyleIdx="2" presStyleCnt="4">
        <dgm:presLayoutVars>
          <dgm:bulletEnabled val="1"/>
        </dgm:presLayoutVars>
      </dgm:prSet>
      <dgm:spPr/>
    </dgm:pt>
    <dgm:pt modelId="{1ED087DF-EE6B-6141-8DBE-966EA990A028}" type="pres">
      <dgm:prSet presAssocID="{F7F9199D-023F-AD42-952C-7AD522268F1F}" presName="FourNodes_4" presStyleLbl="node1" presStyleIdx="3" presStyleCnt="4">
        <dgm:presLayoutVars>
          <dgm:bulletEnabled val="1"/>
        </dgm:presLayoutVars>
      </dgm:prSet>
      <dgm:spPr/>
    </dgm:pt>
    <dgm:pt modelId="{08D0BE35-E7AF-9B48-93DA-54C2CFAD6AE9}" type="pres">
      <dgm:prSet presAssocID="{F7F9199D-023F-AD42-952C-7AD522268F1F}" presName="FourConn_1-2" presStyleLbl="fgAccFollowNode1" presStyleIdx="0" presStyleCnt="3">
        <dgm:presLayoutVars>
          <dgm:bulletEnabled val="1"/>
        </dgm:presLayoutVars>
      </dgm:prSet>
      <dgm:spPr/>
    </dgm:pt>
    <dgm:pt modelId="{B132CD37-AE56-B644-B09E-730AA5470E2B}" type="pres">
      <dgm:prSet presAssocID="{F7F9199D-023F-AD42-952C-7AD522268F1F}" presName="FourConn_2-3" presStyleLbl="fgAccFollowNode1" presStyleIdx="1" presStyleCnt="3">
        <dgm:presLayoutVars>
          <dgm:bulletEnabled val="1"/>
        </dgm:presLayoutVars>
      </dgm:prSet>
      <dgm:spPr/>
    </dgm:pt>
    <dgm:pt modelId="{B08CFCBA-71D9-3642-B46D-AD631A2D4637}" type="pres">
      <dgm:prSet presAssocID="{F7F9199D-023F-AD42-952C-7AD522268F1F}" presName="FourConn_3-4" presStyleLbl="fgAccFollowNode1" presStyleIdx="2" presStyleCnt="3">
        <dgm:presLayoutVars>
          <dgm:bulletEnabled val="1"/>
        </dgm:presLayoutVars>
      </dgm:prSet>
      <dgm:spPr/>
    </dgm:pt>
    <dgm:pt modelId="{640CFFD4-8275-EA43-B328-4E8B9DF5AD08}" type="pres">
      <dgm:prSet presAssocID="{F7F9199D-023F-AD42-952C-7AD522268F1F}" presName="FourNodes_1_text" presStyleLbl="node1" presStyleIdx="3" presStyleCnt="4">
        <dgm:presLayoutVars>
          <dgm:bulletEnabled val="1"/>
        </dgm:presLayoutVars>
      </dgm:prSet>
      <dgm:spPr/>
    </dgm:pt>
    <dgm:pt modelId="{72B4E138-1098-FB4D-AB29-14B4D13007F8}" type="pres">
      <dgm:prSet presAssocID="{F7F9199D-023F-AD42-952C-7AD522268F1F}" presName="FourNodes_2_text" presStyleLbl="node1" presStyleIdx="3" presStyleCnt="4">
        <dgm:presLayoutVars>
          <dgm:bulletEnabled val="1"/>
        </dgm:presLayoutVars>
      </dgm:prSet>
      <dgm:spPr/>
    </dgm:pt>
    <dgm:pt modelId="{D6323A6C-B7D9-9E4E-9B17-41F7D1808BB1}" type="pres">
      <dgm:prSet presAssocID="{F7F9199D-023F-AD42-952C-7AD522268F1F}" presName="FourNodes_3_text" presStyleLbl="node1" presStyleIdx="3" presStyleCnt="4">
        <dgm:presLayoutVars>
          <dgm:bulletEnabled val="1"/>
        </dgm:presLayoutVars>
      </dgm:prSet>
      <dgm:spPr/>
    </dgm:pt>
    <dgm:pt modelId="{21DA16D9-73CC-0243-BF62-8AF812926144}" type="pres">
      <dgm:prSet presAssocID="{F7F9199D-023F-AD42-952C-7AD522268F1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CE98614-3E1B-FF49-A972-30635A578F06}" srcId="{F7F9199D-023F-AD42-952C-7AD522268F1F}" destId="{A0AC4499-B01E-534E-BAF5-66A0E1F32617}" srcOrd="1" destOrd="0" parTransId="{9BE24737-F894-F84F-BDD8-F6D9271AD782}" sibTransId="{E6CCBD2B-1E39-5444-AF3F-6A8F9FCF83FA}"/>
    <dgm:cxn modelId="{29A3CB14-1170-A24A-9EBB-B67D67FA8BC4}" type="presOf" srcId="{A0AC4499-B01E-534E-BAF5-66A0E1F32617}" destId="{EB3206BD-A523-754F-AECC-00B5533CAA25}" srcOrd="0" destOrd="0" presId="urn:microsoft.com/office/officeart/2005/8/layout/vProcess5"/>
    <dgm:cxn modelId="{42FB0915-2EE1-8A4D-BA0D-23E35221D1B6}" type="presOf" srcId="{ED1C5105-ADD5-AA49-949B-3F831F15FBDE}" destId="{B08CFCBA-71D9-3642-B46D-AD631A2D4637}" srcOrd="0" destOrd="0" presId="urn:microsoft.com/office/officeart/2005/8/layout/vProcess5"/>
    <dgm:cxn modelId="{C10EBB27-C839-124D-8B2E-39CB54F21E4F}" type="presOf" srcId="{9FA7B1A9-42AE-6640-BEE0-59B4344A84F4}" destId="{21DA16D9-73CC-0243-BF62-8AF812926144}" srcOrd="1" destOrd="0" presId="urn:microsoft.com/office/officeart/2005/8/layout/vProcess5"/>
    <dgm:cxn modelId="{D1FE882A-D84B-0940-BFBD-FD2F64B8B336}" type="presOf" srcId="{5CCD4E75-3F32-E44D-B1D3-E90D5DD6AD0E}" destId="{D6323A6C-B7D9-9E4E-9B17-41F7D1808BB1}" srcOrd="1" destOrd="0" presId="urn:microsoft.com/office/officeart/2005/8/layout/vProcess5"/>
    <dgm:cxn modelId="{6794E845-8ED8-D54C-A7FC-2666A7EF8952}" type="presOf" srcId="{F7F9199D-023F-AD42-952C-7AD522268F1F}" destId="{B8F06440-FBCD-5A4B-B88C-3C66AB3FB859}" srcOrd="0" destOrd="0" presId="urn:microsoft.com/office/officeart/2005/8/layout/vProcess5"/>
    <dgm:cxn modelId="{CD173F67-08F9-B84F-B4F1-E91F390AEA48}" type="presOf" srcId="{7350FA9A-BCD5-BB4B-9C20-28523EDF12E3}" destId="{E9ED4879-8F37-A943-A248-6E05EFCC92C3}" srcOrd="0" destOrd="0" presId="urn:microsoft.com/office/officeart/2005/8/layout/vProcess5"/>
    <dgm:cxn modelId="{C894DE7B-F39C-1445-B69C-CBF3ACF6385D}" type="presOf" srcId="{9FA7B1A9-42AE-6640-BEE0-59B4344A84F4}" destId="{1ED087DF-EE6B-6141-8DBE-966EA990A028}" srcOrd="0" destOrd="0" presId="urn:microsoft.com/office/officeart/2005/8/layout/vProcess5"/>
    <dgm:cxn modelId="{71D5DF7C-BE05-6242-B6AE-147DA583AC12}" type="presOf" srcId="{5CCD4E75-3F32-E44D-B1D3-E90D5DD6AD0E}" destId="{0B012147-1C73-3C4F-A20D-780879150B82}" srcOrd="0" destOrd="0" presId="urn:microsoft.com/office/officeart/2005/8/layout/vProcess5"/>
    <dgm:cxn modelId="{9D5ADE8E-088B-284D-B716-FD8B0FDA0F6A}" srcId="{F7F9199D-023F-AD42-952C-7AD522268F1F}" destId="{9FA7B1A9-42AE-6640-BEE0-59B4344A84F4}" srcOrd="3" destOrd="0" parTransId="{54210F97-FD56-AE4C-BCE3-DA87D37A11B0}" sibTransId="{483D8438-27F5-6044-A1C9-139CE782CEDB}"/>
    <dgm:cxn modelId="{9F61AD98-2FA7-B543-B83F-41AB9A636461}" type="presOf" srcId="{E6CCBD2B-1E39-5444-AF3F-6A8F9FCF83FA}" destId="{B132CD37-AE56-B644-B09E-730AA5470E2B}" srcOrd="0" destOrd="0" presId="urn:microsoft.com/office/officeart/2005/8/layout/vProcess5"/>
    <dgm:cxn modelId="{3C40869B-5C49-E14E-8D22-00ED0D284A1C}" srcId="{F7F9199D-023F-AD42-952C-7AD522268F1F}" destId="{5CCD4E75-3F32-E44D-B1D3-E90D5DD6AD0E}" srcOrd="2" destOrd="0" parTransId="{F9F7B380-BE1D-F64A-8070-53BB8940EF49}" sibTransId="{ED1C5105-ADD5-AA49-949B-3F831F15FBDE}"/>
    <dgm:cxn modelId="{443FCDC7-21DC-5340-8319-9C96406F6163}" type="presOf" srcId="{7350FA9A-BCD5-BB4B-9C20-28523EDF12E3}" destId="{640CFFD4-8275-EA43-B328-4E8B9DF5AD08}" srcOrd="1" destOrd="0" presId="urn:microsoft.com/office/officeart/2005/8/layout/vProcess5"/>
    <dgm:cxn modelId="{77C693CD-E7C4-7345-99A4-C933033917F3}" type="presOf" srcId="{A0AC4499-B01E-534E-BAF5-66A0E1F32617}" destId="{72B4E138-1098-FB4D-AB29-14B4D13007F8}" srcOrd="1" destOrd="0" presId="urn:microsoft.com/office/officeart/2005/8/layout/vProcess5"/>
    <dgm:cxn modelId="{B235AED1-907D-4345-9527-BD8DF42B36D7}" type="presOf" srcId="{34749BA1-90BD-9F43-ABF8-D6E1CFB5ED66}" destId="{08D0BE35-E7AF-9B48-93DA-54C2CFAD6AE9}" srcOrd="0" destOrd="0" presId="urn:microsoft.com/office/officeart/2005/8/layout/vProcess5"/>
    <dgm:cxn modelId="{45A80DE7-9633-D24B-84F5-5CD7BB725575}" srcId="{F7F9199D-023F-AD42-952C-7AD522268F1F}" destId="{7350FA9A-BCD5-BB4B-9C20-28523EDF12E3}" srcOrd="0" destOrd="0" parTransId="{7DE85F65-EF5D-274C-BF63-602275AC4C33}" sibTransId="{34749BA1-90BD-9F43-ABF8-D6E1CFB5ED66}"/>
    <dgm:cxn modelId="{81F21463-E080-E647-8809-F7EF943E6592}" type="presParOf" srcId="{B8F06440-FBCD-5A4B-B88C-3C66AB3FB859}" destId="{9919F845-71AA-9443-8287-E39FA9A4AC0D}" srcOrd="0" destOrd="0" presId="urn:microsoft.com/office/officeart/2005/8/layout/vProcess5"/>
    <dgm:cxn modelId="{33E35A57-B1AD-6B4D-9EB7-BB4430894B1F}" type="presParOf" srcId="{B8F06440-FBCD-5A4B-B88C-3C66AB3FB859}" destId="{E9ED4879-8F37-A943-A248-6E05EFCC92C3}" srcOrd="1" destOrd="0" presId="urn:microsoft.com/office/officeart/2005/8/layout/vProcess5"/>
    <dgm:cxn modelId="{CEF441EF-637F-E648-8185-FC4BA04D86EA}" type="presParOf" srcId="{B8F06440-FBCD-5A4B-B88C-3C66AB3FB859}" destId="{EB3206BD-A523-754F-AECC-00B5533CAA25}" srcOrd="2" destOrd="0" presId="urn:microsoft.com/office/officeart/2005/8/layout/vProcess5"/>
    <dgm:cxn modelId="{D7326D69-077A-634B-AEBD-04B9AF6176A0}" type="presParOf" srcId="{B8F06440-FBCD-5A4B-B88C-3C66AB3FB859}" destId="{0B012147-1C73-3C4F-A20D-780879150B82}" srcOrd="3" destOrd="0" presId="urn:microsoft.com/office/officeart/2005/8/layout/vProcess5"/>
    <dgm:cxn modelId="{08792CE4-75F9-8F40-B514-7BC6820C34B3}" type="presParOf" srcId="{B8F06440-FBCD-5A4B-B88C-3C66AB3FB859}" destId="{1ED087DF-EE6B-6141-8DBE-966EA990A028}" srcOrd="4" destOrd="0" presId="urn:microsoft.com/office/officeart/2005/8/layout/vProcess5"/>
    <dgm:cxn modelId="{8EEBA17A-A90D-1248-800E-FF734129F668}" type="presParOf" srcId="{B8F06440-FBCD-5A4B-B88C-3C66AB3FB859}" destId="{08D0BE35-E7AF-9B48-93DA-54C2CFAD6AE9}" srcOrd="5" destOrd="0" presId="urn:microsoft.com/office/officeart/2005/8/layout/vProcess5"/>
    <dgm:cxn modelId="{D0EED6AD-F29E-4046-8B9A-7B4D4FFB31E1}" type="presParOf" srcId="{B8F06440-FBCD-5A4B-B88C-3C66AB3FB859}" destId="{B132CD37-AE56-B644-B09E-730AA5470E2B}" srcOrd="6" destOrd="0" presId="urn:microsoft.com/office/officeart/2005/8/layout/vProcess5"/>
    <dgm:cxn modelId="{ED2E0520-59DF-7A4A-BE6E-4179181A9A0C}" type="presParOf" srcId="{B8F06440-FBCD-5A4B-B88C-3C66AB3FB859}" destId="{B08CFCBA-71D9-3642-B46D-AD631A2D4637}" srcOrd="7" destOrd="0" presId="urn:microsoft.com/office/officeart/2005/8/layout/vProcess5"/>
    <dgm:cxn modelId="{6FE8421E-50A7-FB45-B590-9C768B8C70E6}" type="presParOf" srcId="{B8F06440-FBCD-5A4B-B88C-3C66AB3FB859}" destId="{640CFFD4-8275-EA43-B328-4E8B9DF5AD08}" srcOrd="8" destOrd="0" presId="urn:microsoft.com/office/officeart/2005/8/layout/vProcess5"/>
    <dgm:cxn modelId="{450CF855-EDA6-234E-A8FD-E7C0CF414F82}" type="presParOf" srcId="{B8F06440-FBCD-5A4B-B88C-3C66AB3FB859}" destId="{72B4E138-1098-FB4D-AB29-14B4D13007F8}" srcOrd="9" destOrd="0" presId="urn:microsoft.com/office/officeart/2005/8/layout/vProcess5"/>
    <dgm:cxn modelId="{A30E502E-F0B0-3F46-91B5-E5B726676584}" type="presParOf" srcId="{B8F06440-FBCD-5A4B-B88C-3C66AB3FB859}" destId="{D6323A6C-B7D9-9E4E-9B17-41F7D1808BB1}" srcOrd="10" destOrd="0" presId="urn:microsoft.com/office/officeart/2005/8/layout/vProcess5"/>
    <dgm:cxn modelId="{CEC93AF3-78B6-CF4C-92F9-199D2161E567}" type="presParOf" srcId="{B8F06440-FBCD-5A4B-B88C-3C66AB3FB859}" destId="{21DA16D9-73CC-0243-BF62-8AF81292614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F9199D-023F-AD42-952C-7AD522268F1F}" type="doc">
      <dgm:prSet loTypeId="urn:microsoft.com/office/officeart/2005/8/layout/vProcess5" loCatId="list" qsTypeId="urn:microsoft.com/office/officeart/2005/8/quickstyle/simple3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7350FA9A-BCD5-BB4B-9C20-28523EDF12E3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4749BA1-90BD-9F43-ABF8-D6E1CFB5ED66}" type="sibTrans" cxnId="{45A80DE7-9633-D24B-84F5-5CD7BB725575}">
      <dgm:prSet/>
      <dgm:spPr/>
      <dgm:t>
        <a:bodyPr/>
        <a:lstStyle/>
        <a:p>
          <a:endParaRPr lang="en-US"/>
        </a:p>
      </dgm:t>
    </dgm:pt>
    <dgm:pt modelId="{7DE85F65-EF5D-274C-BF63-602275AC4C33}" type="parTrans" cxnId="{45A80DE7-9633-D24B-84F5-5CD7BB725575}">
      <dgm:prSet/>
      <dgm:spPr/>
      <dgm:t>
        <a:bodyPr/>
        <a:lstStyle/>
        <a:p>
          <a:endParaRPr lang="en-US"/>
        </a:p>
      </dgm:t>
    </dgm:pt>
    <dgm:pt modelId="{A0AC4499-B01E-534E-BAF5-66A0E1F32617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E24737-F894-F84F-BDD8-F6D9271AD782}" type="parTrans" cxnId="{8CE98614-3E1B-FF49-A972-30635A578F06}">
      <dgm:prSet/>
      <dgm:spPr/>
      <dgm:t>
        <a:bodyPr/>
        <a:lstStyle/>
        <a:p>
          <a:endParaRPr lang="en-US"/>
        </a:p>
      </dgm:t>
    </dgm:pt>
    <dgm:pt modelId="{E6CCBD2B-1E39-5444-AF3F-6A8F9FCF83FA}" type="sibTrans" cxnId="{8CE98614-3E1B-FF49-A972-30635A578F06}">
      <dgm:prSet/>
      <dgm:spPr/>
      <dgm:t>
        <a:bodyPr/>
        <a:lstStyle/>
        <a:p>
          <a:endParaRPr lang="en-US"/>
        </a:p>
      </dgm:t>
    </dgm:pt>
    <dgm:pt modelId="{5CCD4E75-3F32-E44D-B1D3-E90D5DD6AD0E}">
      <dgm:prSet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F7B380-BE1D-F64A-8070-53BB8940EF49}" type="parTrans" cxnId="{3C40869B-5C49-E14E-8D22-00ED0D284A1C}">
      <dgm:prSet/>
      <dgm:spPr/>
      <dgm:t>
        <a:bodyPr/>
        <a:lstStyle/>
        <a:p>
          <a:endParaRPr lang="en-US"/>
        </a:p>
      </dgm:t>
    </dgm:pt>
    <dgm:pt modelId="{ED1C5105-ADD5-AA49-949B-3F831F15FBDE}" type="sibTrans" cxnId="{3C40869B-5C49-E14E-8D22-00ED0D284A1C}">
      <dgm:prSet/>
      <dgm:spPr/>
      <dgm:t>
        <a:bodyPr/>
        <a:lstStyle/>
        <a:p>
          <a:endParaRPr lang="en-US"/>
        </a:p>
      </dgm:t>
    </dgm:pt>
    <dgm:pt modelId="{9FA7B1A9-42AE-6640-BEE0-59B4344A84F4}">
      <dgm:prSet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4210F97-FD56-AE4C-BCE3-DA87D37A11B0}" type="parTrans" cxnId="{9D5ADE8E-088B-284D-B716-FD8B0FDA0F6A}">
      <dgm:prSet/>
      <dgm:spPr/>
      <dgm:t>
        <a:bodyPr/>
        <a:lstStyle/>
        <a:p>
          <a:endParaRPr lang="en-US"/>
        </a:p>
      </dgm:t>
    </dgm:pt>
    <dgm:pt modelId="{483D8438-27F5-6044-A1C9-139CE782CEDB}" type="sibTrans" cxnId="{9D5ADE8E-088B-284D-B716-FD8B0FDA0F6A}">
      <dgm:prSet/>
      <dgm:spPr/>
      <dgm:t>
        <a:bodyPr/>
        <a:lstStyle/>
        <a:p>
          <a:endParaRPr lang="en-US"/>
        </a:p>
      </dgm:t>
    </dgm:pt>
    <dgm:pt modelId="{B8F06440-FBCD-5A4B-B88C-3C66AB3FB859}" type="pres">
      <dgm:prSet presAssocID="{F7F9199D-023F-AD42-952C-7AD522268F1F}" presName="outerComposite" presStyleCnt="0">
        <dgm:presLayoutVars>
          <dgm:chMax val="5"/>
          <dgm:dir/>
          <dgm:resizeHandles val="exact"/>
        </dgm:presLayoutVars>
      </dgm:prSet>
      <dgm:spPr/>
    </dgm:pt>
    <dgm:pt modelId="{9919F845-71AA-9443-8287-E39FA9A4AC0D}" type="pres">
      <dgm:prSet presAssocID="{F7F9199D-023F-AD42-952C-7AD522268F1F}" presName="dummyMaxCanvas" presStyleCnt="0">
        <dgm:presLayoutVars/>
      </dgm:prSet>
      <dgm:spPr/>
    </dgm:pt>
    <dgm:pt modelId="{E9ED4879-8F37-A943-A248-6E05EFCC92C3}" type="pres">
      <dgm:prSet presAssocID="{F7F9199D-023F-AD42-952C-7AD522268F1F}" presName="FourNodes_1" presStyleLbl="node1" presStyleIdx="0" presStyleCnt="4">
        <dgm:presLayoutVars>
          <dgm:bulletEnabled val="1"/>
        </dgm:presLayoutVars>
      </dgm:prSet>
      <dgm:spPr/>
    </dgm:pt>
    <dgm:pt modelId="{EB3206BD-A523-754F-AECC-00B5533CAA25}" type="pres">
      <dgm:prSet presAssocID="{F7F9199D-023F-AD42-952C-7AD522268F1F}" presName="FourNodes_2" presStyleLbl="node1" presStyleIdx="1" presStyleCnt="4">
        <dgm:presLayoutVars>
          <dgm:bulletEnabled val="1"/>
        </dgm:presLayoutVars>
      </dgm:prSet>
      <dgm:spPr/>
    </dgm:pt>
    <dgm:pt modelId="{0B012147-1C73-3C4F-A20D-780879150B82}" type="pres">
      <dgm:prSet presAssocID="{F7F9199D-023F-AD42-952C-7AD522268F1F}" presName="FourNodes_3" presStyleLbl="node1" presStyleIdx="2" presStyleCnt="4">
        <dgm:presLayoutVars>
          <dgm:bulletEnabled val="1"/>
        </dgm:presLayoutVars>
      </dgm:prSet>
      <dgm:spPr/>
    </dgm:pt>
    <dgm:pt modelId="{1ED087DF-EE6B-6141-8DBE-966EA990A028}" type="pres">
      <dgm:prSet presAssocID="{F7F9199D-023F-AD42-952C-7AD522268F1F}" presName="FourNodes_4" presStyleLbl="node1" presStyleIdx="3" presStyleCnt="4">
        <dgm:presLayoutVars>
          <dgm:bulletEnabled val="1"/>
        </dgm:presLayoutVars>
      </dgm:prSet>
      <dgm:spPr/>
    </dgm:pt>
    <dgm:pt modelId="{08D0BE35-E7AF-9B48-93DA-54C2CFAD6AE9}" type="pres">
      <dgm:prSet presAssocID="{F7F9199D-023F-AD42-952C-7AD522268F1F}" presName="FourConn_1-2" presStyleLbl="fgAccFollowNode1" presStyleIdx="0" presStyleCnt="3">
        <dgm:presLayoutVars>
          <dgm:bulletEnabled val="1"/>
        </dgm:presLayoutVars>
      </dgm:prSet>
      <dgm:spPr/>
    </dgm:pt>
    <dgm:pt modelId="{B132CD37-AE56-B644-B09E-730AA5470E2B}" type="pres">
      <dgm:prSet presAssocID="{F7F9199D-023F-AD42-952C-7AD522268F1F}" presName="FourConn_2-3" presStyleLbl="fgAccFollowNode1" presStyleIdx="1" presStyleCnt="3">
        <dgm:presLayoutVars>
          <dgm:bulletEnabled val="1"/>
        </dgm:presLayoutVars>
      </dgm:prSet>
      <dgm:spPr/>
    </dgm:pt>
    <dgm:pt modelId="{B08CFCBA-71D9-3642-B46D-AD631A2D4637}" type="pres">
      <dgm:prSet presAssocID="{F7F9199D-023F-AD42-952C-7AD522268F1F}" presName="FourConn_3-4" presStyleLbl="fgAccFollowNode1" presStyleIdx="2" presStyleCnt="3">
        <dgm:presLayoutVars>
          <dgm:bulletEnabled val="1"/>
        </dgm:presLayoutVars>
      </dgm:prSet>
      <dgm:spPr/>
    </dgm:pt>
    <dgm:pt modelId="{640CFFD4-8275-EA43-B328-4E8B9DF5AD08}" type="pres">
      <dgm:prSet presAssocID="{F7F9199D-023F-AD42-952C-7AD522268F1F}" presName="FourNodes_1_text" presStyleLbl="node1" presStyleIdx="3" presStyleCnt="4">
        <dgm:presLayoutVars>
          <dgm:bulletEnabled val="1"/>
        </dgm:presLayoutVars>
      </dgm:prSet>
      <dgm:spPr/>
    </dgm:pt>
    <dgm:pt modelId="{72B4E138-1098-FB4D-AB29-14B4D13007F8}" type="pres">
      <dgm:prSet presAssocID="{F7F9199D-023F-AD42-952C-7AD522268F1F}" presName="FourNodes_2_text" presStyleLbl="node1" presStyleIdx="3" presStyleCnt="4">
        <dgm:presLayoutVars>
          <dgm:bulletEnabled val="1"/>
        </dgm:presLayoutVars>
      </dgm:prSet>
      <dgm:spPr/>
    </dgm:pt>
    <dgm:pt modelId="{D6323A6C-B7D9-9E4E-9B17-41F7D1808BB1}" type="pres">
      <dgm:prSet presAssocID="{F7F9199D-023F-AD42-952C-7AD522268F1F}" presName="FourNodes_3_text" presStyleLbl="node1" presStyleIdx="3" presStyleCnt="4">
        <dgm:presLayoutVars>
          <dgm:bulletEnabled val="1"/>
        </dgm:presLayoutVars>
      </dgm:prSet>
      <dgm:spPr/>
    </dgm:pt>
    <dgm:pt modelId="{21DA16D9-73CC-0243-BF62-8AF812926144}" type="pres">
      <dgm:prSet presAssocID="{F7F9199D-023F-AD42-952C-7AD522268F1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CE98614-3E1B-FF49-A972-30635A578F06}" srcId="{F7F9199D-023F-AD42-952C-7AD522268F1F}" destId="{A0AC4499-B01E-534E-BAF5-66A0E1F32617}" srcOrd="1" destOrd="0" parTransId="{9BE24737-F894-F84F-BDD8-F6D9271AD782}" sibTransId="{E6CCBD2B-1E39-5444-AF3F-6A8F9FCF83FA}"/>
    <dgm:cxn modelId="{29A3CB14-1170-A24A-9EBB-B67D67FA8BC4}" type="presOf" srcId="{A0AC4499-B01E-534E-BAF5-66A0E1F32617}" destId="{EB3206BD-A523-754F-AECC-00B5533CAA25}" srcOrd="0" destOrd="0" presId="urn:microsoft.com/office/officeart/2005/8/layout/vProcess5"/>
    <dgm:cxn modelId="{42FB0915-2EE1-8A4D-BA0D-23E35221D1B6}" type="presOf" srcId="{ED1C5105-ADD5-AA49-949B-3F831F15FBDE}" destId="{B08CFCBA-71D9-3642-B46D-AD631A2D4637}" srcOrd="0" destOrd="0" presId="urn:microsoft.com/office/officeart/2005/8/layout/vProcess5"/>
    <dgm:cxn modelId="{C10EBB27-C839-124D-8B2E-39CB54F21E4F}" type="presOf" srcId="{9FA7B1A9-42AE-6640-BEE0-59B4344A84F4}" destId="{21DA16D9-73CC-0243-BF62-8AF812926144}" srcOrd="1" destOrd="0" presId="urn:microsoft.com/office/officeart/2005/8/layout/vProcess5"/>
    <dgm:cxn modelId="{D1FE882A-D84B-0940-BFBD-FD2F64B8B336}" type="presOf" srcId="{5CCD4E75-3F32-E44D-B1D3-E90D5DD6AD0E}" destId="{D6323A6C-B7D9-9E4E-9B17-41F7D1808BB1}" srcOrd="1" destOrd="0" presId="urn:microsoft.com/office/officeart/2005/8/layout/vProcess5"/>
    <dgm:cxn modelId="{6794E845-8ED8-D54C-A7FC-2666A7EF8952}" type="presOf" srcId="{F7F9199D-023F-AD42-952C-7AD522268F1F}" destId="{B8F06440-FBCD-5A4B-B88C-3C66AB3FB859}" srcOrd="0" destOrd="0" presId="urn:microsoft.com/office/officeart/2005/8/layout/vProcess5"/>
    <dgm:cxn modelId="{CD173F67-08F9-B84F-B4F1-E91F390AEA48}" type="presOf" srcId="{7350FA9A-BCD5-BB4B-9C20-28523EDF12E3}" destId="{E9ED4879-8F37-A943-A248-6E05EFCC92C3}" srcOrd="0" destOrd="0" presId="urn:microsoft.com/office/officeart/2005/8/layout/vProcess5"/>
    <dgm:cxn modelId="{C894DE7B-F39C-1445-B69C-CBF3ACF6385D}" type="presOf" srcId="{9FA7B1A9-42AE-6640-BEE0-59B4344A84F4}" destId="{1ED087DF-EE6B-6141-8DBE-966EA990A028}" srcOrd="0" destOrd="0" presId="urn:microsoft.com/office/officeart/2005/8/layout/vProcess5"/>
    <dgm:cxn modelId="{71D5DF7C-BE05-6242-B6AE-147DA583AC12}" type="presOf" srcId="{5CCD4E75-3F32-E44D-B1D3-E90D5DD6AD0E}" destId="{0B012147-1C73-3C4F-A20D-780879150B82}" srcOrd="0" destOrd="0" presId="urn:microsoft.com/office/officeart/2005/8/layout/vProcess5"/>
    <dgm:cxn modelId="{9D5ADE8E-088B-284D-B716-FD8B0FDA0F6A}" srcId="{F7F9199D-023F-AD42-952C-7AD522268F1F}" destId="{9FA7B1A9-42AE-6640-BEE0-59B4344A84F4}" srcOrd="3" destOrd="0" parTransId="{54210F97-FD56-AE4C-BCE3-DA87D37A11B0}" sibTransId="{483D8438-27F5-6044-A1C9-139CE782CEDB}"/>
    <dgm:cxn modelId="{9F61AD98-2FA7-B543-B83F-41AB9A636461}" type="presOf" srcId="{E6CCBD2B-1E39-5444-AF3F-6A8F9FCF83FA}" destId="{B132CD37-AE56-B644-B09E-730AA5470E2B}" srcOrd="0" destOrd="0" presId="urn:microsoft.com/office/officeart/2005/8/layout/vProcess5"/>
    <dgm:cxn modelId="{3C40869B-5C49-E14E-8D22-00ED0D284A1C}" srcId="{F7F9199D-023F-AD42-952C-7AD522268F1F}" destId="{5CCD4E75-3F32-E44D-B1D3-E90D5DD6AD0E}" srcOrd="2" destOrd="0" parTransId="{F9F7B380-BE1D-F64A-8070-53BB8940EF49}" sibTransId="{ED1C5105-ADD5-AA49-949B-3F831F15FBDE}"/>
    <dgm:cxn modelId="{443FCDC7-21DC-5340-8319-9C96406F6163}" type="presOf" srcId="{7350FA9A-BCD5-BB4B-9C20-28523EDF12E3}" destId="{640CFFD4-8275-EA43-B328-4E8B9DF5AD08}" srcOrd="1" destOrd="0" presId="urn:microsoft.com/office/officeart/2005/8/layout/vProcess5"/>
    <dgm:cxn modelId="{77C693CD-E7C4-7345-99A4-C933033917F3}" type="presOf" srcId="{A0AC4499-B01E-534E-BAF5-66A0E1F32617}" destId="{72B4E138-1098-FB4D-AB29-14B4D13007F8}" srcOrd="1" destOrd="0" presId="urn:microsoft.com/office/officeart/2005/8/layout/vProcess5"/>
    <dgm:cxn modelId="{B235AED1-907D-4345-9527-BD8DF42B36D7}" type="presOf" srcId="{34749BA1-90BD-9F43-ABF8-D6E1CFB5ED66}" destId="{08D0BE35-E7AF-9B48-93DA-54C2CFAD6AE9}" srcOrd="0" destOrd="0" presId="urn:microsoft.com/office/officeart/2005/8/layout/vProcess5"/>
    <dgm:cxn modelId="{45A80DE7-9633-D24B-84F5-5CD7BB725575}" srcId="{F7F9199D-023F-AD42-952C-7AD522268F1F}" destId="{7350FA9A-BCD5-BB4B-9C20-28523EDF12E3}" srcOrd="0" destOrd="0" parTransId="{7DE85F65-EF5D-274C-BF63-602275AC4C33}" sibTransId="{34749BA1-90BD-9F43-ABF8-D6E1CFB5ED66}"/>
    <dgm:cxn modelId="{81F21463-E080-E647-8809-F7EF943E6592}" type="presParOf" srcId="{B8F06440-FBCD-5A4B-B88C-3C66AB3FB859}" destId="{9919F845-71AA-9443-8287-E39FA9A4AC0D}" srcOrd="0" destOrd="0" presId="urn:microsoft.com/office/officeart/2005/8/layout/vProcess5"/>
    <dgm:cxn modelId="{33E35A57-B1AD-6B4D-9EB7-BB4430894B1F}" type="presParOf" srcId="{B8F06440-FBCD-5A4B-B88C-3C66AB3FB859}" destId="{E9ED4879-8F37-A943-A248-6E05EFCC92C3}" srcOrd="1" destOrd="0" presId="urn:microsoft.com/office/officeart/2005/8/layout/vProcess5"/>
    <dgm:cxn modelId="{CEF441EF-637F-E648-8185-FC4BA04D86EA}" type="presParOf" srcId="{B8F06440-FBCD-5A4B-B88C-3C66AB3FB859}" destId="{EB3206BD-A523-754F-AECC-00B5533CAA25}" srcOrd="2" destOrd="0" presId="urn:microsoft.com/office/officeart/2005/8/layout/vProcess5"/>
    <dgm:cxn modelId="{D7326D69-077A-634B-AEBD-04B9AF6176A0}" type="presParOf" srcId="{B8F06440-FBCD-5A4B-B88C-3C66AB3FB859}" destId="{0B012147-1C73-3C4F-A20D-780879150B82}" srcOrd="3" destOrd="0" presId="urn:microsoft.com/office/officeart/2005/8/layout/vProcess5"/>
    <dgm:cxn modelId="{08792CE4-75F9-8F40-B514-7BC6820C34B3}" type="presParOf" srcId="{B8F06440-FBCD-5A4B-B88C-3C66AB3FB859}" destId="{1ED087DF-EE6B-6141-8DBE-966EA990A028}" srcOrd="4" destOrd="0" presId="urn:microsoft.com/office/officeart/2005/8/layout/vProcess5"/>
    <dgm:cxn modelId="{8EEBA17A-A90D-1248-800E-FF734129F668}" type="presParOf" srcId="{B8F06440-FBCD-5A4B-B88C-3C66AB3FB859}" destId="{08D0BE35-E7AF-9B48-93DA-54C2CFAD6AE9}" srcOrd="5" destOrd="0" presId="urn:microsoft.com/office/officeart/2005/8/layout/vProcess5"/>
    <dgm:cxn modelId="{D0EED6AD-F29E-4046-8B9A-7B4D4FFB31E1}" type="presParOf" srcId="{B8F06440-FBCD-5A4B-B88C-3C66AB3FB859}" destId="{B132CD37-AE56-B644-B09E-730AA5470E2B}" srcOrd="6" destOrd="0" presId="urn:microsoft.com/office/officeart/2005/8/layout/vProcess5"/>
    <dgm:cxn modelId="{ED2E0520-59DF-7A4A-BE6E-4179181A9A0C}" type="presParOf" srcId="{B8F06440-FBCD-5A4B-B88C-3C66AB3FB859}" destId="{B08CFCBA-71D9-3642-B46D-AD631A2D4637}" srcOrd="7" destOrd="0" presId="urn:microsoft.com/office/officeart/2005/8/layout/vProcess5"/>
    <dgm:cxn modelId="{6FE8421E-50A7-FB45-B590-9C768B8C70E6}" type="presParOf" srcId="{B8F06440-FBCD-5A4B-B88C-3C66AB3FB859}" destId="{640CFFD4-8275-EA43-B328-4E8B9DF5AD08}" srcOrd="8" destOrd="0" presId="urn:microsoft.com/office/officeart/2005/8/layout/vProcess5"/>
    <dgm:cxn modelId="{450CF855-EDA6-234E-A8FD-E7C0CF414F82}" type="presParOf" srcId="{B8F06440-FBCD-5A4B-B88C-3C66AB3FB859}" destId="{72B4E138-1098-FB4D-AB29-14B4D13007F8}" srcOrd="9" destOrd="0" presId="urn:microsoft.com/office/officeart/2005/8/layout/vProcess5"/>
    <dgm:cxn modelId="{A30E502E-F0B0-3F46-91B5-E5B726676584}" type="presParOf" srcId="{B8F06440-FBCD-5A4B-B88C-3C66AB3FB859}" destId="{D6323A6C-B7D9-9E4E-9B17-41F7D1808BB1}" srcOrd="10" destOrd="0" presId="urn:microsoft.com/office/officeart/2005/8/layout/vProcess5"/>
    <dgm:cxn modelId="{CEC93AF3-78B6-CF4C-92F9-199D2161E567}" type="presParOf" srcId="{B8F06440-FBCD-5A4B-B88C-3C66AB3FB859}" destId="{21DA16D9-73CC-0243-BF62-8AF81292614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5F2F0-C7DE-4797-98F1-E64C1E5DC860}">
      <dsp:nvSpPr>
        <dsp:cNvPr id="0" name=""/>
        <dsp:cNvSpPr/>
      </dsp:nvSpPr>
      <dsp:spPr>
        <a:xfrm>
          <a:off x="47148" y="1691"/>
          <a:ext cx="3113782" cy="1868269"/>
        </a:xfrm>
        <a:prstGeom prst="rect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Problem statement</a:t>
          </a:r>
        </a:p>
      </dsp:txBody>
      <dsp:txXfrm>
        <a:off x="47148" y="1691"/>
        <a:ext cx="3113782" cy="1868269"/>
      </dsp:txXfrm>
    </dsp:sp>
    <dsp:sp modelId="{3E6FC084-199F-4966-9F9D-3F6AF19BAB30}">
      <dsp:nvSpPr>
        <dsp:cNvPr id="0" name=""/>
        <dsp:cNvSpPr/>
      </dsp:nvSpPr>
      <dsp:spPr>
        <a:xfrm>
          <a:off x="3472308" y="1691"/>
          <a:ext cx="3113782" cy="1868269"/>
        </a:xfrm>
        <a:prstGeom prst="rect">
          <a:avLst/>
        </a:prstGeom>
        <a:gradFill rotWithShape="0">
          <a:gsLst>
            <a:gs pos="0">
              <a:schemeClr val="accent5">
                <a:shade val="50000"/>
                <a:hueOff val="68031"/>
                <a:satOff val="1628"/>
                <a:lumOff val="15274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68031"/>
                <a:satOff val="1628"/>
                <a:lumOff val="15274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68031"/>
                <a:satOff val="1628"/>
                <a:lumOff val="15274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Tic Tac Toe model</a:t>
          </a:r>
        </a:p>
      </dsp:txBody>
      <dsp:txXfrm>
        <a:off x="3472308" y="1691"/>
        <a:ext cx="3113782" cy="1868269"/>
      </dsp:txXfrm>
    </dsp:sp>
    <dsp:sp modelId="{859214F7-ADE7-DA48-BFA8-51BD701006CD}">
      <dsp:nvSpPr>
        <dsp:cNvPr id="0" name=""/>
        <dsp:cNvSpPr/>
      </dsp:nvSpPr>
      <dsp:spPr>
        <a:xfrm>
          <a:off x="6897469" y="1691"/>
          <a:ext cx="3113782" cy="1868269"/>
        </a:xfrm>
        <a:prstGeom prst="rect">
          <a:avLst/>
        </a:prstGeom>
        <a:gradFill rotWithShape="0">
          <a:gsLst>
            <a:gs pos="0">
              <a:schemeClr val="accent5">
                <a:shade val="50000"/>
                <a:hueOff val="136062"/>
                <a:satOff val="3255"/>
                <a:lumOff val="30548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136062"/>
                <a:satOff val="3255"/>
                <a:lumOff val="30548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136062"/>
                <a:satOff val="3255"/>
                <a:lumOff val="30548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Q learning</a:t>
          </a:r>
        </a:p>
      </dsp:txBody>
      <dsp:txXfrm>
        <a:off x="6897469" y="1691"/>
        <a:ext cx="3113782" cy="1868269"/>
      </dsp:txXfrm>
    </dsp:sp>
    <dsp:sp modelId="{74F3ECEC-6C78-AC40-8B59-9AC4006347DE}">
      <dsp:nvSpPr>
        <dsp:cNvPr id="0" name=""/>
        <dsp:cNvSpPr/>
      </dsp:nvSpPr>
      <dsp:spPr>
        <a:xfrm>
          <a:off x="1759728" y="2181339"/>
          <a:ext cx="3113782" cy="1868269"/>
        </a:xfrm>
        <a:prstGeom prst="rect">
          <a:avLst/>
        </a:prstGeom>
        <a:gradFill rotWithShape="0">
          <a:gsLst>
            <a:gs pos="0">
              <a:schemeClr val="accent5">
                <a:shade val="50000"/>
                <a:hueOff val="136062"/>
                <a:satOff val="3255"/>
                <a:lumOff val="30548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136062"/>
                <a:satOff val="3255"/>
                <a:lumOff val="30548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136062"/>
                <a:satOff val="3255"/>
                <a:lumOff val="30548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Updates</a:t>
          </a:r>
        </a:p>
      </dsp:txBody>
      <dsp:txXfrm>
        <a:off x="1759728" y="2181339"/>
        <a:ext cx="3113782" cy="1868269"/>
      </dsp:txXfrm>
    </dsp:sp>
    <dsp:sp modelId="{0DAB9D7B-95B6-43F5-BC10-BBCC71242331}">
      <dsp:nvSpPr>
        <dsp:cNvPr id="0" name=""/>
        <dsp:cNvSpPr/>
      </dsp:nvSpPr>
      <dsp:spPr>
        <a:xfrm>
          <a:off x="5178723" y="2183030"/>
          <a:ext cx="3113782" cy="1868269"/>
        </a:xfrm>
        <a:prstGeom prst="rect">
          <a:avLst/>
        </a:prstGeom>
        <a:gradFill rotWithShape="0">
          <a:gsLst>
            <a:gs pos="0">
              <a:schemeClr val="accent5">
                <a:shade val="50000"/>
                <a:hueOff val="68031"/>
                <a:satOff val="1628"/>
                <a:lumOff val="15274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68031"/>
                <a:satOff val="1628"/>
                <a:lumOff val="15274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68031"/>
                <a:satOff val="1628"/>
                <a:lumOff val="15274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Demo</a:t>
          </a:r>
        </a:p>
      </dsp:txBody>
      <dsp:txXfrm>
        <a:off x="5178723" y="2183030"/>
        <a:ext cx="3113782" cy="18682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1EBF9-04F6-6A48-9E98-637F5690B94B}">
      <dsp:nvSpPr>
        <dsp:cNvPr id="0" name=""/>
        <dsp:cNvSpPr/>
      </dsp:nvSpPr>
      <dsp:spPr>
        <a:xfrm>
          <a:off x="183230" y="2228"/>
          <a:ext cx="5876680" cy="828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" pitchFamily="2" charset="0"/>
            </a:rPr>
            <a:t>Prepared another tic tac toe board consisting of the coordinates of the actual board, MASK</a:t>
          </a:r>
        </a:p>
      </dsp:txBody>
      <dsp:txXfrm>
        <a:off x="207509" y="26507"/>
        <a:ext cx="5828122" cy="780395"/>
      </dsp:txXfrm>
    </dsp:sp>
    <dsp:sp modelId="{28962DF8-8233-EE46-9B98-72F4A7A942E5}">
      <dsp:nvSpPr>
        <dsp:cNvPr id="0" name=""/>
        <dsp:cNvSpPr/>
      </dsp:nvSpPr>
      <dsp:spPr>
        <a:xfrm rot="5372499">
          <a:off x="2971111" y="851905"/>
          <a:ext cx="310867" cy="3730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Times" pitchFamily="2" charset="0"/>
          </a:endParaRPr>
        </a:p>
      </dsp:txBody>
      <dsp:txXfrm rot="-5400000">
        <a:off x="3014264" y="882986"/>
        <a:ext cx="223816" cy="217607"/>
      </dsp:txXfrm>
    </dsp:sp>
    <dsp:sp modelId="{D83BBF73-53E4-E84C-8AFA-D4B479676081}">
      <dsp:nvSpPr>
        <dsp:cNvPr id="0" name=""/>
        <dsp:cNvSpPr/>
      </dsp:nvSpPr>
      <dsp:spPr>
        <a:xfrm>
          <a:off x="300361" y="1245658"/>
          <a:ext cx="5662313" cy="828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tint val="67000"/>
                <a:satMod val="105000"/>
                <a:lumMod val="110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3333"/>
                <a:tint val="73000"/>
                <a:satMod val="103000"/>
                <a:lumMod val="105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" pitchFamily="2" charset="0"/>
            </a:rPr>
            <a:t>For every rotation or flip, the mask was rotated or mirrored as well. </a:t>
          </a:r>
        </a:p>
      </dsp:txBody>
      <dsp:txXfrm>
        <a:off x="324640" y="1269937"/>
        <a:ext cx="5613755" cy="780395"/>
      </dsp:txXfrm>
    </dsp:sp>
    <dsp:sp modelId="{4815CF61-43AE-7048-A035-5D98900E44BA}">
      <dsp:nvSpPr>
        <dsp:cNvPr id="0" name=""/>
        <dsp:cNvSpPr/>
      </dsp:nvSpPr>
      <dsp:spPr>
        <a:xfrm rot="5400000">
          <a:off x="2976089" y="2095335"/>
          <a:ext cx="310857" cy="3730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89611"/>
                <a:satOff val="-1608"/>
                <a:lumOff val="13236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90000"/>
                <a:hueOff val="89611"/>
                <a:satOff val="-1608"/>
                <a:lumOff val="13236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90000"/>
                <a:hueOff val="89611"/>
                <a:satOff val="-1608"/>
                <a:lumOff val="13236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3019610" y="2126421"/>
        <a:ext cx="223816" cy="217600"/>
      </dsp:txXfrm>
    </dsp:sp>
    <dsp:sp modelId="{2D7D9C10-698D-CF44-8A3E-CB47696C0187}">
      <dsp:nvSpPr>
        <dsp:cNvPr id="0" name=""/>
        <dsp:cNvSpPr/>
      </dsp:nvSpPr>
      <dsp:spPr>
        <a:xfrm>
          <a:off x="193178" y="2489087"/>
          <a:ext cx="5876680" cy="828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tint val="67000"/>
                <a:satMod val="105000"/>
                <a:lumMod val="110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6667"/>
                <a:tint val="73000"/>
                <a:satMod val="103000"/>
                <a:lumMod val="105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" pitchFamily="2" charset="0"/>
            </a:rPr>
            <a:t>Locating the coordinate of the actual board in the mask</a:t>
          </a:r>
        </a:p>
      </dsp:txBody>
      <dsp:txXfrm>
        <a:off x="217457" y="2513366"/>
        <a:ext cx="5828122" cy="780395"/>
      </dsp:txXfrm>
    </dsp:sp>
    <dsp:sp modelId="{96452822-5DCA-374C-94B2-8766529864F3}">
      <dsp:nvSpPr>
        <dsp:cNvPr id="0" name=""/>
        <dsp:cNvSpPr/>
      </dsp:nvSpPr>
      <dsp:spPr>
        <a:xfrm rot="5400000">
          <a:off x="2976089" y="3338764"/>
          <a:ext cx="310857" cy="3730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179223"/>
                <a:satOff val="-3216"/>
                <a:lumOff val="26471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90000"/>
                <a:hueOff val="179223"/>
                <a:satOff val="-3216"/>
                <a:lumOff val="26471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90000"/>
                <a:hueOff val="179223"/>
                <a:satOff val="-3216"/>
                <a:lumOff val="26471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Times" pitchFamily="2" charset="0"/>
          </a:endParaRPr>
        </a:p>
      </dsp:txBody>
      <dsp:txXfrm rot="-5400000">
        <a:off x="3019610" y="3369850"/>
        <a:ext cx="223816" cy="217600"/>
      </dsp:txXfrm>
    </dsp:sp>
    <dsp:sp modelId="{4CBDFABB-3051-8645-9881-989048435D64}">
      <dsp:nvSpPr>
        <dsp:cNvPr id="0" name=""/>
        <dsp:cNvSpPr/>
      </dsp:nvSpPr>
      <dsp:spPr>
        <a:xfrm>
          <a:off x="300361" y="3732517"/>
          <a:ext cx="5662313" cy="828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tint val="67000"/>
                <a:satMod val="105000"/>
                <a:lumMod val="110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tint val="73000"/>
                <a:satMod val="103000"/>
                <a:lumMod val="105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" pitchFamily="2" charset="0"/>
            </a:rPr>
            <a:t>Coordinate of the location = Corresponding coordinate in the rotated board </a:t>
          </a:r>
        </a:p>
      </dsp:txBody>
      <dsp:txXfrm>
        <a:off x="324640" y="3756796"/>
        <a:ext cx="5613755" cy="7803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1EBF9-04F6-6A48-9E98-637F5690B94B}">
      <dsp:nvSpPr>
        <dsp:cNvPr id="0" name=""/>
        <dsp:cNvSpPr/>
      </dsp:nvSpPr>
      <dsp:spPr>
        <a:xfrm>
          <a:off x="860816" y="275"/>
          <a:ext cx="4526081" cy="901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" pitchFamily="2" charset="0"/>
            </a:rPr>
            <a:t>For faster learning and convergence</a:t>
          </a:r>
        </a:p>
      </dsp:txBody>
      <dsp:txXfrm>
        <a:off x="887234" y="26693"/>
        <a:ext cx="4473245" cy="849154"/>
      </dsp:txXfrm>
    </dsp:sp>
    <dsp:sp modelId="{F4B24CC0-8456-7047-B793-CEEB43F1E590}">
      <dsp:nvSpPr>
        <dsp:cNvPr id="0" name=""/>
        <dsp:cNvSpPr/>
      </dsp:nvSpPr>
      <dsp:spPr>
        <a:xfrm rot="5380534">
          <a:off x="2958561" y="924815"/>
          <a:ext cx="338251" cy="4058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Times" pitchFamily="2" charset="0"/>
          </a:endParaRPr>
        </a:p>
      </dsp:txBody>
      <dsp:txXfrm rot="-5400000">
        <a:off x="3005631" y="958637"/>
        <a:ext cx="243537" cy="236776"/>
      </dsp:txXfrm>
    </dsp:sp>
    <dsp:sp modelId="{64E4B877-3C10-7F49-B319-8CA1DE24F384}">
      <dsp:nvSpPr>
        <dsp:cNvPr id="0" name=""/>
        <dsp:cNvSpPr/>
      </dsp:nvSpPr>
      <dsp:spPr>
        <a:xfrm>
          <a:off x="815308" y="1353261"/>
          <a:ext cx="4632419" cy="901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tint val="67000"/>
                <a:satMod val="105000"/>
                <a:lumMod val="110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tint val="73000"/>
                <a:satMod val="103000"/>
                <a:lumMod val="105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" pitchFamily="2" charset="0"/>
            </a:rPr>
            <a:t>Updated the Q value of the corresponding action of the symmetries as well</a:t>
          </a:r>
        </a:p>
      </dsp:txBody>
      <dsp:txXfrm>
        <a:off x="841726" y="1379679"/>
        <a:ext cx="4579583" cy="8491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6F75A-A2D7-E149-9AAA-06049BDA10F0}">
      <dsp:nvSpPr>
        <dsp:cNvPr id="0" name=""/>
        <dsp:cNvSpPr/>
      </dsp:nvSpPr>
      <dsp:spPr>
        <a:xfrm>
          <a:off x="2569332" y="2711"/>
          <a:ext cx="2115853" cy="168786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Access current board  </a:t>
          </a:r>
        </a:p>
      </dsp:txBody>
      <dsp:txXfrm>
        <a:off x="2879191" y="249893"/>
        <a:ext cx="1496135" cy="1193498"/>
      </dsp:txXfrm>
    </dsp:sp>
    <dsp:sp modelId="{61202495-5E3D-F647-A782-0D4C0A112DF2}">
      <dsp:nvSpPr>
        <dsp:cNvPr id="0" name=""/>
        <dsp:cNvSpPr/>
      </dsp:nvSpPr>
      <dsp:spPr>
        <a:xfrm rot="2160000">
          <a:off x="4485630" y="1300676"/>
          <a:ext cx="317167" cy="5696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494716" y="1386643"/>
        <a:ext cx="222017" cy="341791"/>
      </dsp:txXfrm>
    </dsp:sp>
    <dsp:sp modelId="{9B75A677-78C9-164E-92A2-2E51A4E84002}">
      <dsp:nvSpPr>
        <dsp:cNvPr id="0" name=""/>
        <dsp:cNvSpPr/>
      </dsp:nvSpPr>
      <dsp:spPr>
        <a:xfrm>
          <a:off x="4617767" y="1490986"/>
          <a:ext cx="2115853" cy="1687862"/>
        </a:xfrm>
        <a:prstGeom prst="ellipse">
          <a:avLst/>
        </a:prstGeom>
        <a:gradFill rotWithShape="0">
          <a:gsLst>
            <a:gs pos="0">
              <a:schemeClr val="accent4">
                <a:hueOff val="1200877"/>
                <a:satOff val="4546"/>
                <a:lumOff val="-294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1200877"/>
                <a:satOff val="4546"/>
                <a:lumOff val="-294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1200877"/>
                <a:satOff val="4546"/>
                <a:lumOff val="-294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Access mask of </a:t>
          </a:r>
          <a14:m xmlns:a14="http://schemas.microsoft.com/office/drawing/2010/main">
            <m:oMath xmlns:m="http://schemas.openxmlformats.org/officeDocument/2006/math">
              <m:r>
                <a:rPr lang="en-US" sz="1300" b="0" i="1" kern="1200" smtClean="0">
                  <a:latin typeface="Cambria Math" panose="02040503050406030204" pitchFamily="18" charset="0"/>
                </a:rPr>
                <m:t>90°</m:t>
              </m:r>
            </m:oMath>
          </a14:m>
          <a:r>
            <a:rPr lang="en-US" sz="1300" kern="1200" dirty="0"/>
            <a:t> cc rotated  board for its Q values </a:t>
          </a:r>
        </a:p>
      </dsp:txBody>
      <dsp:txXfrm>
        <a:off x="4927626" y="1738168"/>
        <a:ext cx="1496135" cy="1193498"/>
      </dsp:txXfrm>
    </dsp:sp>
    <dsp:sp modelId="{764B935A-3826-BE45-AF6A-EFCEE11A7F00}">
      <dsp:nvSpPr>
        <dsp:cNvPr id="0" name=""/>
        <dsp:cNvSpPr/>
      </dsp:nvSpPr>
      <dsp:spPr>
        <a:xfrm rot="6480000">
          <a:off x="5072527" y="3242517"/>
          <a:ext cx="431447" cy="5696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200877"/>
                <a:satOff val="4546"/>
                <a:lumOff val="-294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1200877"/>
                <a:satOff val="4546"/>
                <a:lumOff val="-294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1200877"/>
                <a:satOff val="4546"/>
                <a:lumOff val="-294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5157243" y="3294898"/>
        <a:ext cx="302013" cy="341791"/>
      </dsp:txXfrm>
    </dsp:sp>
    <dsp:sp modelId="{14A133C3-4A9E-4D4F-8DF0-632CCB4CB80F}">
      <dsp:nvSpPr>
        <dsp:cNvPr id="0" name=""/>
        <dsp:cNvSpPr/>
      </dsp:nvSpPr>
      <dsp:spPr>
        <a:xfrm>
          <a:off x="3835334" y="3899065"/>
          <a:ext cx="2115853" cy="1687862"/>
        </a:xfrm>
        <a:prstGeom prst="ellipse">
          <a:avLst/>
        </a:prstGeom>
        <a:gradFill rotWithShape="0">
          <a:gsLst>
            <a:gs pos="0">
              <a:schemeClr val="accent4">
                <a:hueOff val="2401755"/>
                <a:satOff val="9091"/>
                <a:lumOff val="-588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2401755"/>
                <a:satOff val="9091"/>
                <a:lumOff val="-588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2401755"/>
                <a:satOff val="9091"/>
                <a:lumOff val="-588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Access next board for update evaluation</a:t>
          </a:r>
        </a:p>
      </dsp:txBody>
      <dsp:txXfrm>
        <a:off x="4145193" y="4146247"/>
        <a:ext cx="1496135" cy="1193498"/>
      </dsp:txXfrm>
    </dsp:sp>
    <dsp:sp modelId="{41FC806B-1512-7547-A317-060E3A2A1588}">
      <dsp:nvSpPr>
        <dsp:cNvPr id="0" name=""/>
        <dsp:cNvSpPr/>
      </dsp:nvSpPr>
      <dsp:spPr>
        <a:xfrm rot="10800000">
          <a:off x="3523221" y="4458170"/>
          <a:ext cx="220560" cy="5696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2401755"/>
                <a:satOff val="9091"/>
                <a:lumOff val="-588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2401755"/>
                <a:satOff val="9091"/>
                <a:lumOff val="-588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2401755"/>
                <a:satOff val="9091"/>
                <a:lumOff val="-588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589389" y="4572101"/>
        <a:ext cx="154392" cy="341791"/>
      </dsp:txXfrm>
    </dsp:sp>
    <dsp:sp modelId="{48440469-8857-4640-9EF0-20965E33251C}">
      <dsp:nvSpPr>
        <dsp:cNvPr id="0" name=""/>
        <dsp:cNvSpPr/>
      </dsp:nvSpPr>
      <dsp:spPr>
        <a:xfrm>
          <a:off x="1303329" y="3899065"/>
          <a:ext cx="2115853" cy="1687862"/>
        </a:xfrm>
        <a:prstGeom prst="ellipse">
          <a:avLst/>
        </a:prstGeom>
        <a:gradFill rotWithShape="0">
          <a:gsLst>
            <a:gs pos="0">
              <a:schemeClr val="accent4">
                <a:hueOff val="3602632"/>
                <a:satOff val="13636"/>
                <a:lumOff val="-88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3602632"/>
                <a:satOff val="13636"/>
                <a:lumOff val="-88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3602632"/>
                <a:satOff val="13636"/>
                <a:lumOff val="-88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Access mask of 27</a:t>
          </a:r>
          <a14:m xmlns:a14="http://schemas.microsoft.com/office/drawing/2010/main">
            <m:oMath xmlns:m="http://schemas.openxmlformats.org/officeDocument/2006/math">
              <m:r>
                <a:rPr lang="en-US" sz="1300" b="0" i="1" kern="1200" smtClean="0">
                  <a:latin typeface="Cambria Math" panose="02040503050406030204" pitchFamily="18" charset="0"/>
                </a:rPr>
                <m:t>0°</m:t>
              </m:r>
            </m:oMath>
          </a14:m>
          <a:r>
            <a:rPr lang="en-US" sz="1300" kern="1200" dirty="0"/>
            <a:t> cc rotated next board for its Q values</a:t>
          </a:r>
        </a:p>
      </dsp:txBody>
      <dsp:txXfrm>
        <a:off x="1613188" y="4146247"/>
        <a:ext cx="1496135" cy="1193498"/>
      </dsp:txXfrm>
    </dsp:sp>
    <dsp:sp modelId="{D26C33F6-E127-4A43-A7A7-99709163D7D0}">
      <dsp:nvSpPr>
        <dsp:cNvPr id="0" name=""/>
        <dsp:cNvSpPr/>
      </dsp:nvSpPr>
      <dsp:spPr>
        <a:xfrm rot="15120000">
          <a:off x="1758091" y="3265745"/>
          <a:ext cx="431445" cy="5696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3602632"/>
                <a:satOff val="13636"/>
                <a:lumOff val="-88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3602632"/>
                <a:satOff val="13636"/>
                <a:lumOff val="-88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3602632"/>
                <a:satOff val="13636"/>
                <a:lumOff val="-88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842806" y="3441225"/>
        <a:ext cx="302012" cy="341791"/>
      </dsp:txXfrm>
    </dsp:sp>
    <dsp:sp modelId="{7ACF72FA-F7A7-894A-A8A5-362117C30873}">
      <dsp:nvSpPr>
        <dsp:cNvPr id="0" name=""/>
        <dsp:cNvSpPr/>
      </dsp:nvSpPr>
      <dsp:spPr>
        <a:xfrm>
          <a:off x="520821" y="1490986"/>
          <a:ext cx="2116005" cy="1687862"/>
        </a:xfrm>
        <a:prstGeom prst="ellipse">
          <a:avLst/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Access the mask of </a:t>
          </a:r>
          <a14:m xmlns:a14="http://schemas.microsoft.com/office/drawing/2010/main">
            <m:oMath xmlns:m="http://schemas.openxmlformats.org/officeDocument/2006/math">
              <m:r>
                <a:rPr lang="en-US" sz="1300" b="0" i="1" kern="1200" smtClean="0">
                  <a:latin typeface="Cambria Math" panose="02040503050406030204" pitchFamily="18" charset="0"/>
                </a:rPr>
                <m:t>90°</m:t>
              </m:r>
            </m:oMath>
          </a14:m>
          <a:r>
            <a:rPr lang="en-US" sz="1300" kern="1200" dirty="0"/>
            <a:t> cc rotated  board to update its Q value</a:t>
          </a:r>
        </a:p>
      </dsp:txBody>
      <dsp:txXfrm>
        <a:off x="830703" y="1738168"/>
        <a:ext cx="1496241" cy="1193498"/>
      </dsp:txXfrm>
    </dsp:sp>
    <dsp:sp modelId="{A377915C-6494-1347-B988-7E4B372D97BE}">
      <dsp:nvSpPr>
        <dsp:cNvPr id="0" name=""/>
        <dsp:cNvSpPr/>
      </dsp:nvSpPr>
      <dsp:spPr>
        <a:xfrm rot="19440000">
          <a:off x="2437221" y="1311217"/>
          <a:ext cx="317147" cy="5696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446306" y="1453110"/>
        <a:ext cx="222003" cy="3417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24F61-A0E9-0B40-BFE0-FF08D763A4F6}">
      <dsp:nvSpPr>
        <dsp:cNvPr id="0" name=""/>
        <dsp:cNvSpPr/>
      </dsp:nvSpPr>
      <dsp:spPr>
        <a:xfrm>
          <a:off x="0" y="0"/>
          <a:ext cx="9333218" cy="0"/>
        </a:xfrm>
        <a:prstGeom prst="lin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6ED33-AB35-9549-BBD9-7FAEE46F8647}">
      <dsp:nvSpPr>
        <dsp:cNvPr id="0" name=""/>
        <dsp:cNvSpPr/>
      </dsp:nvSpPr>
      <dsp:spPr>
        <a:xfrm>
          <a:off x="0" y="0"/>
          <a:ext cx="1866643" cy="18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Conceptual understanding</a:t>
          </a:r>
        </a:p>
      </dsp:txBody>
      <dsp:txXfrm>
        <a:off x="0" y="0"/>
        <a:ext cx="1866643" cy="1824751"/>
      </dsp:txXfrm>
    </dsp:sp>
    <dsp:sp modelId="{E0319734-AE7C-6F4F-8C4D-F74D2AB78CF9}">
      <dsp:nvSpPr>
        <dsp:cNvPr id="0" name=""/>
        <dsp:cNvSpPr/>
      </dsp:nvSpPr>
      <dsp:spPr>
        <a:xfrm>
          <a:off x="2006641" y="28511"/>
          <a:ext cx="7326576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 learning</a:t>
          </a:r>
        </a:p>
      </dsp:txBody>
      <dsp:txXfrm>
        <a:off x="2006641" y="28511"/>
        <a:ext cx="7326576" cy="570234"/>
      </dsp:txXfrm>
    </dsp:sp>
    <dsp:sp modelId="{C50019E7-8322-114D-B329-EA355DF922D8}">
      <dsp:nvSpPr>
        <dsp:cNvPr id="0" name=""/>
        <dsp:cNvSpPr/>
      </dsp:nvSpPr>
      <dsp:spPr>
        <a:xfrm>
          <a:off x="1866643" y="598746"/>
          <a:ext cx="746657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31DE0-D8F6-194B-8BCB-2A9C05804C2E}">
      <dsp:nvSpPr>
        <dsp:cNvPr id="0" name=""/>
        <dsp:cNvSpPr/>
      </dsp:nvSpPr>
      <dsp:spPr>
        <a:xfrm>
          <a:off x="2006641" y="627258"/>
          <a:ext cx="7326576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Epsilon decay</a:t>
          </a:r>
        </a:p>
      </dsp:txBody>
      <dsp:txXfrm>
        <a:off x="2006641" y="627258"/>
        <a:ext cx="7326576" cy="570234"/>
      </dsp:txXfrm>
    </dsp:sp>
    <dsp:sp modelId="{FE487E99-C43F-2648-8698-1AA5A84D54F8}">
      <dsp:nvSpPr>
        <dsp:cNvPr id="0" name=""/>
        <dsp:cNvSpPr/>
      </dsp:nvSpPr>
      <dsp:spPr>
        <a:xfrm>
          <a:off x="1866643" y="1197492"/>
          <a:ext cx="746657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C5ECD-C888-BE4B-A6C0-A486434C3F99}">
      <dsp:nvSpPr>
        <dsp:cNvPr id="0" name=""/>
        <dsp:cNvSpPr/>
      </dsp:nvSpPr>
      <dsp:spPr>
        <a:xfrm>
          <a:off x="2006641" y="1226004"/>
          <a:ext cx="7326576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Effect of symmetry on Q learning</a:t>
          </a:r>
        </a:p>
      </dsp:txBody>
      <dsp:txXfrm>
        <a:off x="2006641" y="1226004"/>
        <a:ext cx="7326576" cy="570234"/>
      </dsp:txXfrm>
    </dsp:sp>
    <dsp:sp modelId="{FA10B3EC-06DC-6F4D-9AC6-E98C62915171}">
      <dsp:nvSpPr>
        <dsp:cNvPr id="0" name=""/>
        <dsp:cNvSpPr/>
      </dsp:nvSpPr>
      <dsp:spPr>
        <a:xfrm>
          <a:off x="1866643" y="1796239"/>
          <a:ext cx="746657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6ED67-4B39-864A-9FE8-C39EA0AD92E2}">
      <dsp:nvSpPr>
        <dsp:cNvPr id="0" name=""/>
        <dsp:cNvSpPr/>
      </dsp:nvSpPr>
      <dsp:spPr>
        <a:xfrm>
          <a:off x="0" y="1824751"/>
          <a:ext cx="9333218" cy="0"/>
        </a:xfrm>
        <a:prstGeom prst="line">
          <a:avLst/>
        </a:prstGeom>
        <a:solidFill>
          <a:schemeClr val="accent6">
            <a:shade val="50000"/>
            <a:hueOff val="124460"/>
            <a:satOff val="28056"/>
            <a:lumOff val="35056"/>
            <a:alphaOff val="0"/>
          </a:schemeClr>
        </a:solidFill>
        <a:ln w="34925" cap="flat" cmpd="sng" algn="in">
          <a:solidFill>
            <a:schemeClr val="accent6">
              <a:shade val="50000"/>
              <a:hueOff val="124460"/>
              <a:satOff val="28056"/>
              <a:lumOff val="350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AC57A-241F-1B4A-A0A3-429B7CFA6E5F}">
      <dsp:nvSpPr>
        <dsp:cNvPr id="0" name=""/>
        <dsp:cNvSpPr/>
      </dsp:nvSpPr>
      <dsp:spPr>
        <a:xfrm>
          <a:off x="0" y="1824751"/>
          <a:ext cx="1866643" cy="18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Coding Skills</a:t>
          </a:r>
        </a:p>
      </dsp:txBody>
      <dsp:txXfrm>
        <a:off x="0" y="1824751"/>
        <a:ext cx="1866643" cy="1824751"/>
      </dsp:txXfrm>
    </dsp:sp>
    <dsp:sp modelId="{B9B685C8-3581-0F4C-A701-F49354B1A125}">
      <dsp:nvSpPr>
        <dsp:cNvPr id="0" name=""/>
        <dsp:cNvSpPr/>
      </dsp:nvSpPr>
      <dsp:spPr>
        <a:xfrm>
          <a:off x="2006641" y="1867162"/>
          <a:ext cx="7326576" cy="848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Debugging an existing code</a:t>
          </a:r>
        </a:p>
      </dsp:txBody>
      <dsp:txXfrm>
        <a:off x="2006641" y="1867162"/>
        <a:ext cx="7326576" cy="848224"/>
      </dsp:txXfrm>
    </dsp:sp>
    <dsp:sp modelId="{E7B1669A-DB79-AE4B-A3BD-BF2EA4700C50}">
      <dsp:nvSpPr>
        <dsp:cNvPr id="0" name=""/>
        <dsp:cNvSpPr/>
      </dsp:nvSpPr>
      <dsp:spPr>
        <a:xfrm>
          <a:off x="1866643" y="2715386"/>
          <a:ext cx="746657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0CCBC-F876-C946-B2B6-4B3217F2F3E1}">
      <dsp:nvSpPr>
        <dsp:cNvPr id="0" name=""/>
        <dsp:cNvSpPr/>
      </dsp:nvSpPr>
      <dsp:spPr>
        <a:xfrm>
          <a:off x="2006641" y="2757797"/>
          <a:ext cx="7326576" cy="848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Upgrading it as per our need</a:t>
          </a:r>
        </a:p>
      </dsp:txBody>
      <dsp:txXfrm>
        <a:off x="2006641" y="2757797"/>
        <a:ext cx="7326576" cy="848224"/>
      </dsp:txXfrm>
    </dsp:sp>
    <dsp:sp modelId="{0A4C9465-A405-BF43-9C2B-B530A24CACEB}">
      <dsp:nvSpPr>
        <dsp:cNvPr id="0" name=""/>
        <dsp:cNvSpPr/>
      </dsp:nvSpPr>
      <dsp:spPr>
        <a:xfrm>
          <a:off x="1866643" y="3606021"/>
          <a:ext cx="746657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4032C-C478-4498-BB33-5783ACCE9D3A}">
      <dsp:nvSpPr>
        <dsp:cNvPr id="0" name=""/>
        <dsp:cNvSpPr/>
      </dsp:nvSpPr>
      <dsp:spPr>
        <a:xfrm rot="10800000">
          <a:off x="734360" y="622"/>
          <a:ext cx="9821658" cy="655355"/>
        </a:xfrm>
        <a:prstGeom prst="homePlat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99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" pitchFamily="2" charset="0"/>
            </a:rPr>
            <a:t>Model a program using Q learning so it learns to play tic-tac-toe </a:t>
          </a:r>
          <a:endParaRPr lang="en-US" sz="2000" kern="1200" dirty="0">
            <a:latin typeface="Times" pitchFamily="2" charset="0"/>
          </a:endParaRPr>
        </a:p>
      </dsp:txBody>
      <dsp:txXfrm rot="10800000">
        <a:off x="898199" y="622"/>
        <a:ext cx="9657819" cy="655355"/>
      </dsp:txXfrm>
    </dsp:sp>
    <dsp:sp modelId="{1808278C-EE72-474F-8337-D98008211527}">
      <dsp:nvSpPr>
        <dsp:cNvPr id="0" name=""/>
        <dsp:cNvSpPr/>
      </dsp:nvSpPr>
      <dsp:spPr>
        <a:xfrm>
          <a:off x="118656" y="622"/>
          <a:ext cx="655355" cy="6553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E7C84-1B25-400F-8303-ECA4BF69104C}">
      <dsp:nvSpPr>
        <dsp:cNvPr id="0" name=""/>
        <dsp:cNvSpPr/>
      </dsp:nvSpPr>
      <dsp:spPr>
        <a:xfrm rot="10800000">
          <a:off x="733092" y="857223"/>
          <a:ext cx="9821658" cy="655355"/>
        </a:xfrm>
        <a:prstGeom prst="homePlate">
          <a:avLst/>
        </a:prstGeom>
        <a:solidFill>
          <a:schemeClr val="accent5">
            <a:shade val="50000"/>
            <a:hueOff val="68031"/>
            <a:satOff val="1628"/>
            <a:lumOff val="1527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99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" pitchFamily="2" charset="0"/>
            </a:rPr>
            <a:t>Consists of  two players: x and o</a:t>
          </a:r>
          <a:endParaRPr lang="en-US" sz="2000" kern="1200" dirty="0">
            <a:latin typeface="Times" pitchFamily="2" charset="0"/>
          </a:endParaRPr>
        </a:p>
      </dsp:txBody>
      <dsp:txXfrm rot="10800000">
        <a:off x="896931" y="857223"/>
        <a:ext cx="9657819" cy="655355"/>
      </dsp:txXfrm>
    </dsp:sp>
    <dsp:sp modelId="{C0384B29-76EE-4820-93CB-846ADFA41736}">
      <dsp:nvSpPr>
        <dsp:cNvPr id="0" name=""/>
        <dsp:cNvSpPr/>
      </dsp:nvSpPr>
      <dsp:spPr>
        <a:xfrm>
          <a:off x="118656" y="828990"/>
          <a:ext cx="655355" cy="65535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5E61A7-BB34-421E-8C4D-39045E2023D5}">
      <dsp:nvSpPr>
        <dsp:cNvPr id="0" name=""/>
        <dsp:cNvSpPr/>
      </dsp:nvSpPr>
      <dsp:spPr>
        <a:xfrm rot="10800000">
          <a:off x="700478" y="1657358"/>
          <a:ext cx="9821658" cy="655355"/>
        </a:xfrm>
        <a:prstGeom prst="homePlate">
          <a:avLst/>
        </a:prstGeom>
        <a:solidFill>
          <a:schemeClr val="accent5">
            <a:shade val="50000"/>
            <a:hueOff val="136062"/>
            <a:satOff val="3255"/>
            <a:lumOff val="3054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99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" pitchFamily="2" charset="0"/>
            </a:rPr>
            <a:t>x is the human player  </a:t>
          </a:r>
          <a:endParaRPr lang="en-US" sz="2000" kern="1200" dirty="0">
            <a:latin typeface="Times" pitchFamily="2" charset="0"/>
          </a:endParaRPr>
        </a:p>
      </dsp:txBody>
      <dsp:txXfrm rot="10800000">
        <a:off x="864317" y="1657358"/>
        <a:ext cx="9657819" cy="655355"/>
      </dsp:txXfrm>
    </dsp:sp>
    <dsp:sp modelId="{CCC48A2F-8F46-46F1-AE8F-C4901C2A8A75}">
      <dsp:nvSpPr>
        <dsp:cNvPr id="0" name=""/>
        <dsp:cNvSpPr/>
      </dsp:nvSpPr>
      <dsp:spPr>
        <a:xfrm>
          <a:off x="118656" y="1657358"/>
          <a:ext cx="655355" cy="655355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B03DD-5A47-4437-96F9-7322D1269B3B}">
      <dsp:nvSpPr>
        <dsp:cNvPr id="0" name=""/>
        <dsp:cNvSpPr/>
      </dsp:nvSpPr>
      <dsp:spPr>
        <a:xfrm rot="10800000">
          <a:off x="700478" y="2485726"/>
          <a:ext cx="9821658" cy="655355"/>
        </a:xfrm>
        <a:prstGeom prst="homePlate">
          <a:avLst/>
        </a:prstGeom>
        <a:solidFill>
          <a:schemeClr val="accent5">
            <a:shade val="50000"/>
            <a:hueOff val="136062"/>
            <a:satOff val="3255"/>
            <a:lumOff val="3054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99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" pitchFamily="2" charset="0"/>
            </a:rPr>
            <a:t>o is the q learned player </a:t>
          </a:r>
          <a:endParaRPr lang="en-US" sz="2000" kern="1200" dirty="0">
            <a:latin typeface="Times" pitchFamily="2" charset="0"/>
          </a:endParaRPr>
        </a:p>
      </dsp:txBody>
      <dsp:txXfrm rot="10800000">
        <a:off x="864317" y="2485726"/>
        <a:ext cx="9657819" cy="655355"/>
      </dsp:txXfrm>
    </dsp:sp>
    <dsp:sp modelId="{1FF9CAD6-86B3-4FCD-87ED-16B32094338C}">
      <dsp:nvSpPr>
        <dsp:cNvPr id="0" name=""/>
        <dsp:cNvSpPr/>
      </dsp:nvSpPr>
      <dsp:spPr>
        <a:xfrm>
          <a:off x="118656" y="2485726"/>
          <a:ext cx="655355" cy="655355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4F4DF-AC39-413B-A46A-4D9BB054EA33}">
      <dsp:nvSpPr>
        <dsp:cNvPr id="0" name=""/>
        <dsp:cNvSpPr/>
      </dsp:nvSpPr>
      <dsp:spPr>
        <a:xfrm rot="10800000">
          <a:off x="667902" y="3314094"/>
          <a:ext cx="9886811" cy="655355"/>
        </a:xfrm>
        <a:prstGeom prst="homePlate">
          <a:avLst/>
        </a:prstGeom>
        <a:solidFill>
          <a:schemeClr val="accent5">
            <a:shade val="50000"/>
            <a:hueOff val="68031"/>
            <a:satOff val="1628"/>
            <a:lumOff val="1527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99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" pitchFamily="2" charset="0"/>
            </a:rPr>
            <a:t>Goal is to train the q learned player so it can compete with the human player</a:t>
          </a:r>
          <a:endParaRPr lang="en-US" sz="2000" kern="1200" dirty="0">
            <a:latin typeface="Times" pitchFamily="2" charset="0"/>
          </a:endParaRPr>
        </a:p>
      </dsp:txBody>
      <dsp:txXfrm rot="10800000">
        <a:off x="831741" y="3314094"/>
        <a:ext cx="9722972" cy="655355"/>
      </dsp:txXfrm>
    </dsp:sp>
    <dsp:sp modelId="{8952CEEF-03B1-4FB5-A164-FBADCCAA0F3A}">
      <dsp:nvSpPr>
        <dsp:cNvPr id="0" name=""/>
        <dsp:cNvSpPr/>
      </dsp:nvSpPr>
      <dsp:spPr>
        <a:xfrm>
          <a:off x="132622" y="3285193"/>
          <a:ext cx="655355" cy="65535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E4FFE-4510-0840-8E49-9A75578CAF7D}">
      <dsp:nvSpPr>
        <dsp:cNvPr id="0" name=""/>
        <dsp:cNvSpPr/>
      </dsp:nvSpPr>
      <dsp:spPr>
        <a:xfrm rot="16200000">
          <a:off x="-200379" y="2222135"/>
          <a:ext cx="2923016" cy="58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20189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" pitchFamily="2" charset="0"/>
            </a:rPr>
            <a:t>Available moves</a:t>
          </a:r>
        </a:p>
      </dsp:txBody>
      <dsp:txXfrm>
        <a:off x="-200379" y="2222135"/>
        <a:ext cx="2923016" cy="589820"/>
      </dsp:txXfrm>
    </dsp:sp>
    <dsp:sp modelId="{4F897464-ED44-A243-B78C-7FF190C7A1FE}">
      <dsp:nvSpPr>
        <dsp:cNvPr id="0" name=""/>
        <dsp:cNvSpPr/>
      </dsp:nvSpPr>
      <dsp:spPr>
        <a:xfrm>
          <a:off x="1506580" y="1343566"/>
          <a:ext cx="1746865" cy="2626871"/>
        </a:xfrm>
        <a:prstGeom prst="rect">
          <a:avLst/>
        </a:prstGeom>
        <a:noFill/>
        <a:ln>
          <a:solidFill>
            <a:schemeClr val="bg2">
              <a:lumMod val="25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520189" rIns="156464" bIns="156464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1: (0,0)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3: (0,2)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4: (1,0)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6: (1,2)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7: (2,0)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8: (2,1)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9: (2,2)</a:t>
          </a:r>
        </a:p>
      </dsp:txBody>
      <dsp:txXfrm>
        <a:off x="1506580" y="1343566"/>
        <a:ext cx="1746865" cy="2626871"/>
      </dsp:txXfrm>
    </dsp:sp>
    <dsp:sp modelId="{45BDCB94-EAF9-9249-816E-CFC48E8FFE26}">
      <dsp:nvSpPr>
        <dsp:cNvPr id="0" name=""/>
        <dsp:cNvSpPr/>
      </dsp:nvSpPr>
      <dsp:spPr>
        <a:xfrm>
          <a:off x="1086866" y="708129"/>
          <a:ext cx="863533" cy="8904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AB9D5-37FF-5843-91A8-1C5D62144F7E}">
      <dsp:nvSpPr>
        <dsp:cNvPr id="0" name=""/>
        <dsp:cNvSpPr/>
      </dsp:nvSpPr>
      <dsp:spPr>
        <a:xfrm>
          <a:off x="0" y="23016"/>
          <a:ext cx="5992117" cy="7300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67000"/>
                <a:satMod val="105000"/>
                <a:lumMod val="110000"/>
                <a:alpha val="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Pessimistic initialization: </a:t>
          </a:r>
        </a:p>
      </dsp:txBody>
      <dsp:txXfrm>
        <a:off x="35640" y="58656"/>
        <a:ext cx="5920837" cy="658800"/>
      </dsp:txXfrm>
    </dsp:sp>
    <dsp:sp modelId="{5652E5C0-C960-B54B-ACDC-76DC62FD461B}">
      <dsp:nvSpPr>
        <dsp:cNvPr id="0" name=""/>
        <dsp:cNvSpPr/>
      </dsp:nvSpPr>
      <dsp:spPr>
        <a:xfrm>
          <a:off x="0" y="753096"/>
          <a:ext cx="5992117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250" tIns="25400" rIns="142240" bIns="254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" pitchFamily="2" charset="0"/>
            </a:rPr>
            <a:t>Initializes with 0 and assumes every move will lead to a loss</a:t>
          </a:r>
        </a:p>
      </dsp:txBody>
      <dsp:txXfrm>
        <a:off x="0" y="753096"/>
        <a:ext cx="5992117" cy="645840"/>
      </dsp:txXfrm>
    </dsp:sp>
    <dsp:sp modelId="{465EC647-CCCB-2744-95E2-DC0BECF317BA}">
      <dsp:nvSpPr>
        <dsp:cNvPr id="0" name=""/>
        <dsp:cNvSpPr/>
      </dsp:nvSpPr>
      <dsp:spPr>
        <a:xfrm>
          <a:off x="0" y="1398936"/>
          <a:ext cx="5992117" cy="7300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67000"/>
                <a:satMod val="105000"/>
                <a:lumMod val="110000"/>
                <a:alpha val="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" pitchFamily="2" charset="0"/>
            </a:rPr>
            <a:t>Optimistic initialization: </a:t>
          </a:r>
        </a:p>
      </dsp:txBody>
      <dsp:txXfrm>
        <a:off x="35640" y="1434576"/>
        <a:ext cx="5920837" cy="658800"/>
      </dsp:txXfrm>
    </dsp:sp>
    <dsp:sp modelId="{BE68D341-DEE9-374F-BE07-0F241CB96BE9}">
      <dsp:nvSpPr>
        <dsp:cNvPr id="0" name=""/>
        <dsp:cNvSpPr/>
      </dsp:nvSpPr>
      <dsp:spPr>
        <a:xfrm>
          <a:off x="0" y="2129016"/>
          <a:ext cx="5992117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250" tIns="25400" rIns="142240" bIns="254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" pitchFamily="2" charset="0"/>
            </a:rPr>
            <a:t>Initializes with 1 and assumes every move will lead to a win</a:t>
          </a:r>
        </a:p>
      </dsp:txBody>
      <dsp:txXfrm>
        <a:off x="0" y="2129016"/>
        <a:ext cx="5992117" cy="645840"/>
      </dsp:txXfrm>
    </dsp:sp>
    <dsp:sp modelId="{36DBAB85-3570-B045-8D62-2A16C4E36BFA}">
      <dsp:nvSpPr>
        <dsp:cNvPr id="0" name=""/>
        <dsp:cNvSpPr/>
      </dsp:nvSpPr>
      <dsp:spPr>
        <a:xfrm>
          <a:off x="0" y="2774856"/>
          <a:ext cx="5992117" cy="7300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67000"/>
                <a:satMod val="105000"/>
                <a:lumMod val="110000"/>
                <a:alpha val="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" pitchFamily="2" charset="0"/>
            </a:rPr>
            <a:t>Updated initialization:</a:t>
          </a:r>
        </a:p>
      </dsp:txBody>
      <dsp:txXfrm>
        <a:off x="35640" y="2810496"/>
        <a:ext cx="5920837" cy="658800"/>
      </dsp:txXfrm>
    </dsp:sp>
    <dsp:sp modelId="{5413D5FB-0198-0D4C-BB8A-939605272520}">
      <dsp:nvSpPr>
        <dsp:cNvPr id="0" name=""/>
        <dsp:cNvSpPr/>
      </dsp:nvSpPr>
      <dsp:spPr>
        <a:xfrm>
          <a:off x="0" y="3504936"/>
          <a:ext cx="5992117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250" tIns="25400" rIns="142240" bIns="254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" pitchFamily="2" charset="0"/>
            </a:rPr>
            <a:t>Initializes with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0.5+</m:t>
              </m:r>
              <m:r>
                <a:rPr lang="en-US" sz="2000" i="1" kern="1200">
                  <a:latin typeface="Cambria Math" panose="02040503050406030204" pitchFamily="18" charset="0"/>
                </a:rPr>
                <m:t>𝑟</m:t>
              </m:r>
            </m:oMath>
          </a14:m>
          <a:r>
            <a:rPr lang="en-US" sz="2000" kern="1200" dirty="0">
              <a:latin typeface="Times" pitchFamily="2" charset="0"/>
            </a:rPr>
            <a:t>, where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 smtClean="0">
                  <a:latin typeface="Cambria Math" panose="02040503050406030204" pitchFamily="18" charset="0"/>
                </a:rPr>
                <m:t>𝑟</m:t>
              </m:r>
            </m:oMath>
          </a14:m>
          <a:r>
            <a:rPr lang="en-US" sz="2000" kern="1200" dirty="0">
              <a:latin typeface="Times" pitchFamily="2" charset="0"/>
            </a:rPr>
            <a:t> is a random number between 0 to 1, to avoid extreme conditions </a:t>
          </a:r>
        </a:p>
      </dsp:txBody>
      <dsp:txXfrm>
        <a:off x="0" y="3504936"/>
        <a:ext cx="5992117" cy="645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375DFC-A46F-5743-9F78-21E50FBA40E9}">
      <dsp:nvSpPr>
        <dsp:cNvPr id="0" name=""/>
        <dsp:cNvSpPr/>
      </dsp:nvSpPr>
      <dsp:spPr>
        <a:xfrm>
          <a:off x="0" y="3118"/>
          <a:ext cx="6831673" cy="1080000"/>
        </a:xfrm>
        <a:prstGeom prst="rightArrow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3EA4468-BEB5-C241-A961-9C0E40C4A1E5}">
      <dsp:nvSpPr>
        <dsp:cNvPr id="0" name=""/>
        <dsp:cNvSpPr/>
      </dsp:nvSpPr>
      <dsp:spPr>
        <a:xfrm>
          <a:off x="3828111" y="273118"/>
          <a:ext cx="2732002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524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" pitchFamily="2" charset="0"/>
            </a:rPr>
            <a:t>Epsilon decay</a:t>
          </a:r>
          <a:endParaRPr lang="en-US" sz="1500" kern="1200" dirty="0">
            <a:latin typeface="Times" pitchFamily="2" charset="0"/>
          </a:endParaRPr>
        </a:p>
      </dsp:txBody>
      <dsp:txXfrm>
        <a:off x="3828111" y="273118"/>
        <a:ext cx="2732002" cy="540000"/>
      </dsp:txXfrm>
    </dsp:sp>
    <dsp:sp modelId="{540B33CE-B21D-D94D-9849-1A9F26889A77}">
      <dsp:nvSpPr>
        <dsp:cNvPr id="0" name=""/>
        <dsp:cNvSpPr/>
      </dsp:nvSpPr>
      <dsp:spPr>
        <a:xfrm>
          <a:off x="549709" y="273118"/>
          <a:ext cx="2732002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524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>
              <a:latin typeface="Times" pitchFamily="2" charset="0"/>
            </a:rPr>
            <a:t>Greedy Epsilon strategy </a:t>
          </a:r>
          <a:endParaRPr lang="en-US" sz="1500" kern="1200" dirty="0">
            <a:latin typeface="Times" pitchFamily="2" charset="0"/>
          </a:endParaRPr>
        </a:p>
      </dsp:txBody>
      <dsp:txXfrm>
        <a:off x="549709" y="273118"/>
        <a:ext cx="2732002" cy="54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F7FB2-890C-1046-A629-1A84ADC0CEF6}">
      <dsp:nvSpPr>
        <dsp:cNvPr id="0" name=""/>
        <dsp:cNvSpPr/>
      </dsp:nvSpPr>
      <dsp:spPr>
        <a:xfrm>
          <a:off x="0" y="0"/>
          <a:ext cx="8130738" cy="100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It allows the agent to choose some of its moves randomly</a:t>
          </a:r>
        </a:p>
      </dsp:txBody>
      <dsp:txXfrm>
        <a:off x="29299" y="29299"/>
        <a:ext cx="6966770" cy="941736"/>
      </dsp:txXfrm>
    </dsp:sp>
    <dsp:sp modelId="{DC604E58-22E9-D64E-AECE-9F828E0C92DB}">
      <dsp:nvSpPr>
        <dsp:cNvPr id="0" name=""/>
        <dsp:cNvSpPr/>
      </dsp:nvSpPr>
      <dsp:spPr>
        <a:xfrm>
          <a:off x="680949" y="1182213"/>
          <a:ext cx="8130738" cy="100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85039"/>
                <a:satOff val="2035"/>
                <a:lumOff val="1909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85039"/>
                <a:satOff val="2035"/>
                <a:lumOff val="1909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85039"/>
                <a:satOff val="2035"/>
                <a:lumOff val="1909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At each step, a random number (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𝑛</m:t>
              </m:r>
            </m:oMath>
          </a14:m>
          <a:r>
            <a:rPr lang="en-US" sz="2000" kern="1200" dirty="0">
              <a:latin typeface="Times" pitchFamily="2" charset="0"/>
            </a:rPr>
            <a:t>) is generated between 0 and 1. </a:t>
          </a:r>
        </a:p>
      </dsp:txBody>
      <dsp:txXfrm>
        <a:off x="710248" y="1211512"/>
        <a:ext cx="6740973" cy="941736"/>
      </dsp:txXfrm>
    </dsp:sp>
    <dsp:sp modelId="{FC4DEF84-69B7-D445-8DFB-0ECA477782E6}">
      <dsp:nvSpPr>
        <dsp:cNvPr id="0" name=""/>
        <dsp:cNvSpPr/>
      </dsp:nvSpPr>
      <dsp:spPr>
        <a:xfrm>
          <a:off x="1351735" y="2364427"/>
          <a:ext cx="8130738" cy="100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170078"/>
                <a:satOff val="4069"/>
                <a:lumOff val="38185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170078"/>
                <a:satOff val="4069"/>
                <a:lumOff val="38185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170078"/>
                <a:satOff val="4069"/>
                <a:lumOff val="38185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If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𝑛</m:t>
              </m:r>
              <m:r>
                <a:rPr lang="en-US" sz="2000" i="1" kern="1200">
                  <a:latin typeface="Cambria Math" panose="02040503050406030204" pitchFamily="18" charset="0"/>
                </a:rPr>
                <m:t>&gt;</m:t>
              </m:r>
              <m:r>
                <a:rPr lang="en-US" sz="2000" i="1" kern="1200">
                  <a:latin typeface="Cambria Math" panose="02040503050406030204" pitchFamily="18" charset="0"/>
                </a:rPr>
                <m:t>𝜖</m:t>
              </m:r>
            </m:oMath>
          </a14:m>
          <a:r>
            <a:rPr lang="en-US" sz="2000" kern="1200" dirty="0">
              <a:latin typeface="Times" pitchFamily="2" charset="0"/>
            </a:rPr>
            <a:t>, the agent chooses its next step via exploitation i.e., chooses the action with the highest Q value </a:t>
          </a:r>
        </a:p>
      </dsp:txBody>
      <dsp:txXfrm>
        <a:off x="1381034" y="2393726"/>
        <a:ext cx="6751137" cy="941736"/>
      </dsp:txXfrm>
    </dsp:sp>
    <dsp:sp modelId="{B53D007A-52DB-3643-8D53-71D147EBFD32}">
      <dsp:nvSpPr>
        <dsp:cNvPr id="0" name=""/>
        <dsp:cNvSpPr/>
      </dsp:nvSpPr>
      <dsp:spPr>
        <a:xfrm>
          <a:off x="2032684" y="3546640"/>
          <a:ext cx="8130738" cy="100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85039"/>
                <a:satOff val="2035"/>
                <a:lumOff val="1909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85039"/>
                <a:satOff val="2035"/>
                <a:lumOff val="1909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85039"/>
                <a:satOff val="2035"/>
                <a:lumOff val="1909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Otherwise, the agent chooses action via exploration i.e., randomly chooses an action</a:t>
          </a:r>
        </a:p>
      </dsp:txBody>
      <dsp:txXfrm>
        <a:off x="2061983" y="3575939"/>
        <a:ext cx="6740973" cy="941736"/>
      </dsp:txXfrm>
    </dsp:sp>
    <dsp:sp modelId="{D429297C-7C79-5D42-8CB5-3D6CD6EFF598}">
      <dsp:nvSpPr>
        <dsp:cNvPr id="0" name=""/>
        <dsp:cNvSpPr/>
      </dsp:nvSpPr>
      <dsp:spPr>
        <a:xfrm>
          <a:off x="7480520" y="766165"/>
          <a:ext cx="650217" cy="65021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626819" y="766165"/>
        <a:ext cx="357619" cy="489288"/>
      </dsp:txXfrm>
    </dsp:sp>
    <dsp:sp modelId="{1905ED3A-28FC-944D-9BB6-9F6CDAE62915}">
      <dsp:nvSpPr>
        <dsp:cNvPr id="0" name=""/>
        <dsp:cNvSpPr/>
      </dsp:nvSpPr>
      <dsp:spPr>
        <a:xfrm>
          <a:off x="8161470" y="1948378"/>
          <a:ext cx="650217" cy="65021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" pitchFamily="2" charset="0"/>
          </a:endParaRPr>
        </a:p>
      </dsp:txBody>
      <dsp:txXfrm>
        <a:off x="8307769" y="1948378"/>
        <a:ext cx="357619" cy="489288"/>
      </dsp:txXfrm>
    </dsp:sp>
    <dsp:sp modelId="{53E1A341-B476-8B4B-8160-3A34864C18B5}">
      <dsp:nvSpPr>
        <dsp:cNvPr id="0" name=""/>
        <dsp:cNvSpPr/>
      </dsp:nvSpPr>
      <dsp:spPr>
        <a:xfrm>
          <a:off x="8832256" y="3130592"/>
          <a:ext cx="650217" cy="65021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" pitchFamily="2" charset="0"/>
          </a:endParaRPr>
        </a:p>
      </dsp:txBody>
      <dsp:txXfrm>
        <a:off x="8978555" y="3130592"/>
        <a:ext cx="357619" cy="4892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D4879-8F37-A943-A248-6E05EFCC92C3}">
      <dsp:nvSpPr>
        <dsp:cNvPr id="0" name=""/>
        <dsp:cNvSpPr/>
      </dsp:nvSpPr>
      <dsp:spPr>
        <a:xfrm>
          <a:off x="0" y="0"/>
          <a:ext cx="8130738" cy="100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:</m:t>
              </m:r>
            </m:oMath>
          </a14:m>
          <a:r>
            <a:rPr lang="en-US" sz="2000" kern="1200" dirty="0">
              <a:latin typeface="Times" pitchFamily="2" charset="0"/>
            </a:rPr>
            <a:t> total number of episodes (iteration or game) </a:t>
          </a:r>
        </a:p>
      </dsp:txBody>
      <dsp:txXfrm>
        <a:off x="29299" y="29299"/>
        <a:ext cx="6966770" cy="941736"/>
      </dsp:txXfrm>
    </dsp:sp>
    <dsp:sp modelId="{EB3206BD-A523-754F-AECC-00B5533CAA25}">
      <dsp:nvSpPr>
        <dsp:cNvPr id="0" name=""/>
        <dsp:cNvSpPr/>
      </dsp:nvSpPr>
      <dsp:spPr>
        <a:xfrm>
          <a:off x="680949" y="1182213"/>
          <a:ext cx="8130738" cy="100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85039"/>
                <a:satOff val="2035"/>
                <a:lumOff val="1909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85039"/>
                <a:satOff val="2035"/>
                <a:lumOff val="1909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85039"/>
                <a:satOff val="2035"/>
                <a:lumOff val="1909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𝑠𝑡𝑒𝑝𝑠</m:t>
                  </m:r>
                </m:sub>
              </m:sSub>
            </m:oMath>
          </a14:m>
          <a:r>
            <a:rPr lang="en-US" sz="2000" kern="1200" dirty="0">
              <a:latin typeface="Times" pitchFamily="2" charset="0"/>
            </a:rPr>
            <a:t>:  episode at which the Q player is at that time</a:t>
          </a:r>
        </a:p>
      </dsp:txBody>
      <dsp:txXfrm>
        <a:off x="710248" y="1211512"/>
        <a:ext cx="6740973" cy="941736"/>
      </dsp:txXfrm>
    </dsp:sp>
    <dsp:sp modelId="{0B012147-1C73-3C4F-A20D-780879150B82}">
      <dsp:nvSpPr>
        <dsp:cNvPr id="0" name=""/>
        <dsp:cNvSpPr/>
      </dsp:nvSpPr>
      <dsp:spPr>
        <a:xfrm>
          <a:off x="1351735" y="2364427"/>
          <a:ext cx="8130738" cy="100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170078"/>
                <a:satOff val="4069"/>
                <a:lumOff val="38185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170078"/>
                <a:satOff val="4069"/>
                <a:lumOff val="38185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170078"/>
                <a:satOff val="4069"/>
                <a:lumOff val="38185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𝜖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𝑖𝑛𝑖𝑡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𝜖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𝑒𝑛𝑑</m:t>
                  </m:r>
                </m:sub>
              </m:sSub>
            </m:oMath>
          </a14:m>
          <a:r>
            <a:rPr lang="en-US" sz="2000" kern="1200" dirty="0">
              <a:latin typeface="Times" pitchFamily="2" charset="0"/>
            </a:rPr>
            <a:t> are the initial and final epsilon respectively</a:t>
          </a:r>
        </a:p>
      </dsp:txBody>
      <dsp:txXfrm>
        <a:off x="1381034" y="2393726"/>
        <a:ext cx="6751137" cy="941736"/>
      </dsp:txXfrm>
    </dsp:sp>
    <dsp:sp modelId="{1ED087DF-EE6B-6141-8DBE-966EA990A028}">
      <dsp:nvSpPr>
        <dsp:cNvPr id="0" name=""/>
        <dsp:cNvSpPr/>
      </dsp:nvSpPr>
      <dsp:spPr>
        <a:xfrm>
          <a:off x="2032684" y="3546640"/>
          <a:ext cx="8130738" cy="100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85039"/>
                <a:satOff val="2035"/>
                <a:lumOff val="1909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85039"/>
                <a:satOff val="2035"/>
                <a:lumOff val="1909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85039"/>
                <a:satOff val="2035"/>
                <a:lumOff val="1909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𝜖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𝑖𝑛𝑖𝑡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=1</m:t>
              </m:r>
            </m:oMath>
          </a14:m>
          <a:r>
            <a:rPr lang="en-US" sz="2000" kern="1200" dirty="0">
              <a:latin typeface="Times" pitchFamily="2" charset="0"/>
            </a:rPr>
            <a:t> for complete random move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𝜖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𝑒𝑛𝑑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000" kern="1200" dirty="0">
              <a:latin typeface="Times" pitchFamily="2" charset="0"/>
            </a:rPr>
            <a:t> for complete greedy move</a:t>
          </a:r>
        </a:p>
      </dsp:txBody>
      <dsp:txXfrm>
        <a:off x="2061983" y="3575939"/>
        <a:ext cx="6740973" cy="941736"/>
      </dsp:txXfrm>
    </dsp:sp>
    <dsp:sp modelId="{08D0BE35-E7AF-9B48-93DA-54C2CFAD6AE9}">
      <dsp:nvSpPr>
        <dsp:cNvPr id="0" name=""/>
        <dsp:cNvSpPr/>
      </dsp:nvSpPr>
      <dsp:spPr>
        <a:xfrm>
          <a:off x="7480520" y="766165"/>
          <a:ext cx="650217" cy="65021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626819" y="766165"/>
        <a:ext cx="357619" cy="489288"/>
      </dsp:txXfrm>
    </dsp:sp>
    <dsp:sp modelId="{B132CD37-AE56-B644-B09E-730AA5470E2B}">
      <dsp:nvSpPr>
        <dsp:cNvPr id="0" name=""/>
        <dsp:cNvSpPr/>
      </dsp:nvSpPr>
      <dsp:spPr>
        <a:xfrm>
          <a:off x="8161470" y="1948378"/>
          <a:ext cx="650217" cy="65021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8307769" y="1948378"/>
        <a:ext cx="357619" cy="489288"/>
      </dsp:txXfrm>
    </dsp:sp>
    <dsp:sp modelId="{B08CFCBA-71D9-3642-B46D-AD631A2D4637}">
      <dsp:nvSpPr>
        <dsp:cNvPr id="0" name=""/>
        <dsp:cNvSpPr/>
      </dsp:nvSpPr>
      <dsp:spPr>
        <a:xfrm>
          <a:off x="8832256" y="3130592"/>
          <a:ext cx="650217" cy="65021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8978555" y="3130592"/>
        <a:ext cx="357619" cy="4892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0CD80-C841-AA45-9C89-B0B97E38DB35}">
      <dsp:nvSpPr>
        <dsp:cNvPr id="0" name=""/>
        <dsp:cNvSpPr/>
      </dsp:nvSpPr>
      <dsp:spPr>
        <a:xfrm>
          <a:off x="0" y="0"/>
          <a:ext cx="7825835" cy="818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Greedy epsilon strategy causes the game to choose randomly even when the Q values are learnt. </a:t>
          </a:r>
        </a:p>
      </dsp:txBody>
      <dsp:txXfrm>
        <a:off x="23972" y="23972"/>
        <a:ext cx="6846898" cy="770511"/>
      </dsp:txXfrm>
    </dsp:sp>
    <dsp:sp modelId="{95FDF7E0-3B91-0342-B04F-9CAE12EA8C08}">
      <dsp:nvSpPr>
        <dsp:cNvPr id="0" name=""/>
        <dsp:cNvSpPr/>
      </dsp:nvSpPr>
      <dsp:spPr>
        <a:xfrm>
          <a:off x="584396" y="932129"/>
          <a:ext cx="7825835" cy="818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68031"/>
                <a:satOff val="1628"/>
                <a:lumOff val="15274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68031"/>
                <a:satOff val="1628"/>
                <a:lumOff val="15274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68031"/>
                <a:satOff val="1628"/>
                <a:lumOff val="15274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Decay the value of epsilon over time linearly</a:t>
          </a:r>
        </a:p>
      </dsp:txBody>
      <dsp:txXfrm>
        <a:off x="608368" y="956101"/>
        <a:ext cx="6661498" cy="770511"/>
      </dsp:txXfrm>
    </dsp:sp>
    <dsp:sp modelId="{5DFE5587-95BF-9444-B13C-3B0E198FF7C6}">
      <dsp:nvSpPr>
        <dsp:cNvPr id="0" name=""/>
        <dsp:cNvSpPr/>
      </dsp:nvSpPr>
      <dsp:spPr>
        <a:xfrm>
          <a:off x="1168793" y="1864259"/>
          <a:ext cx="7825835" cy="818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136062"/>
                <a:satOff val="3255"/>
                <a:lumOff val="30548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136062"/>
                <a:satOff val="3255"/>
                <a:lumOff val="30548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136062"/>
                <a:satOff val="3255"/>
                <a:lumOff val="30548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Step 1: Determine at what stage of training the Q player is in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000" b="0" i="1" kern="1200" smtClean="0">
                    <a:latin typeface="Cambria Math" panose="02040503050406030204" pitchFamily="18" charset="0"/>
                  </a:rPr>
                  <m:t>𝑟</m:t>
                </m:r>
                <m:r>
                  <a:rPr lang="en-US" sz="20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2000" b="0" i="1" kern="1200" smtClean="0">
                    <a:latin typeface="Cambria Math" panose="02040503050406030204" pitchFamily="18" charset="0"/>
                  </a:rPr>
                  <m:t>𝑁</m:t>
                </m:r>
                <m:r>
                  <a:rPr lang="en-US" sz="2000" b="0" i="1" kern="1200" smtClean="0">
                    <a:latin typeface="Cambria Math" panose="02040503050406030204" pitchFamily="18" charset="0"/>
                  </a:rPr>
                  <m:t>−</m:t>
                </m:r>
                <m:sSub>
                  <m:sSubPr>
                    <m:ctrlPr>
                      <a:rPr lang="en-US" sz="20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𝑛</m:t>
                    </m:r>
                  </m:e>
                  <m:sub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𝑠𝑡𝑒𝑝𝑠</m:t>
                    </m:r>
                  </m:sub>
                </m:sSub>
              </m:oMath>
            </m:oMathPara>
          </a14:m>
          <a:endParaRPr lang="en-US" sz="2000" kern="1200" dirty="0">
            <a:latin typeface="Times" pitchFamily="2" charset="0"/>
          </a:endParaRPr>
        </a:p>
      </dsp:txBody>
      <dsp:txXfrm>
        <a:off x="1192765" y="1888231"/>
        <a:ext cx="6661498" cy="770511"/>
      </dsp:txXfrm>
    </dsp:sp>
    <dsp:sp modelId="{0F1B4735-B7E4-2B46-8F0D-C2BD902BDAAD}">
      <dsp:nvSpPr>
        <dsp:cNvPr id="0" name=""/>
        <dsp:cNvSpPr/>
      </dsp:nvSpPr>
      <dsp:spPr>
        <a:xfrm>
          <a:off x="1753190" y="2796389"/>
          <a:ext cx="7825835" cy="818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136062"/>
                <a:satOff val="3255"/>
                <a:lumOff val="30548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136062"/>
                <a:satOff val="3255"/>
                <a:lumOff val="30548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136062"/>
                <a:satOff val="3255"/>
                <a:lumOff val="30548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Step 2: Compute </a:t>
          </a: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𝜖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0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𝑖𝑛𝑖𝑡</m:t>
                      </m:r>
                    </m:sub>
                  </m:s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n-US" sz="20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𝑒𝑛𝑑</m:t>
                      </m:r>
                    </m:sub>
                  </m:sSub>
                </m:e>
              </m:d>
              <m:r>
                <a:rPr lang="en-US" sz="2000" b="0" i="1" kern="1200" smtClean="0">
                  <a:latin typeface="Cambria Math" panose="02040503050406030204" pitchFamily="18" charset="0"/>
                </a:rPr>
                <m:t>𝑟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+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𝜖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𝑒𝑛𝑑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endParaRPr lang="en-US" sz="2000" b="0" kern="1200" dirty="0">
            <a:latin typeface="Times" pitchFamily="2" charset="0"/>
          </a:endParaRPr>
        </a:p>
      </dsp:txBody>
      <dsp:txXfrm>
        <a:off x="1777162" y="2820361"/>
        <a:ext cx="6661498" cy="770511"/>
      </dsp:txXfrm>
    </dsp:sp>
    <dsp:sp modelId="{F486D067-D1B8-4447-8A6D-F4314B3F6458}">
      <dsp:nvSpPr>
        <dsp:cNvPr id="0" name=""/>
        <dsp:cNvSpPr/>
      </dsp:nvSpPr>
      <dsp:spPr>
        <a:xfrm>
          <a:off x="2337587" y="3728519"/>
          <a:ext cx="7825835" cy="818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50000"/>
                <a:hueOff val="68031"/>
                <a:satOff val="1628"/>
                <a:lumOff val="15274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shade val="50000"/>
                <a:hueOff val="68031"/>
                <a:satOff val="1628"/>
                <a:lumOff val="15274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shade val="50000"/>
                <a:hueOff val="68031"/>
                <a:satOff val="1628"/>
                <a:lumOff val="15274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If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𝑛</m:t>
              </m:r>
              <m:r>
                <a:rPr lang="en-US" sz="2000" i="1" kern="1200">
                  <a:latin typeface="Cambria Math" panose="02040503050406030204" pitchFamily="18" charset="0"/>
                </a:rPr>
                <m:t>&gt;</m:t>
              </m:r>
              <m:r>
                <a:rPr lang="en-US" sz="2000" i="1" kern="1200">
                  <a:latin typeface="Cambria Math" panose="02040503050406030204" pitchFamily="18" charset="0"/>
                </a:rPr>
                <m:t>𝜖</m:t>
              </m:r>
            </m:oMath>
          </a14:m>
          <a:r>
            <a:rPr lang="en-US" sz="2000" kern="1200" dirty="0">
              <a:latin typeface="Times" pitchFamily="2" charset="0"/>
            </a:rPr>
            <a:t>, the agent chooses its next step via exploitation Otherwise, the agent chooses action via exploration</a:t>
          </a:r>
          <a:endParaRPr lang="en-US" sz="2000" b="0" kern="1200" dirty="0">
            <a:latin typeface="Times" pitchFamily="2" charset="0"/>
          </a:endParaRPr>
        </a:p>
      </dsp:txBody>
      <dsp:txXfrm>
        <a:off x="2361559" y="3752491"/>
        <a:ext cx="6661498" cy="770511"/>
      </dsp:txXfrm>
    </dsp:sp>
    <dsp:sp modelId="{F950AA51-E518-6747-B5B1-4C3299E27953}">
      <dsp:nvSpPr>
        <dsp:cNvPr id="0" name=""/>
        <dsp:cNvSpPr/>
      </dsp:nvSpPr>
      <dsp:spPr>
        <a:xfrm>
          <a:off x="7293839" y="597927"/>
          <a:ext cx="531996" cy="53199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413538" y="597927"/>
        <a:ext cx="292598" cy="400327"/>
      </dsp:txXfrm>
    </dsp:sp>
    <dsp:sp modelId="{8789FFBE-D2E5-8A41-BBF0-B0ECF5A8E456}">
      <dsp:nvSpPr>
        <dsp:cNvPr id="0" name=""/>
        <dsp:cNvSpPr/>
      </dsp:nvSpPr>
      <dsp:spPr>
        <a:xfrm>
          <a:off x="7878236" y="1530057"/>
          <a:ext cx="531996" cy="53199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997935" y="1530057"/>
        <a:ext cx="292598" cy="400327"/>
      </dsp:txXfrm>
    </dsp:sp>
    <dsp:sp modelId="{E7916788-8BD5-4F49-B23D-1FC19A3812E0}">
      <dsp:nvSpPr>
        <dsp:cNvPr id="0" name=""/>
        <dsp:cNvSpPr/>
      </dsp:nvSpPr>
      <dsp:spPr>
        <a:xfrm>
          <a:off x="8462633" y="2448546"/>
          <a:ext cx="531996" cy="53199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582332" y="2448546"/>
        <a:ext cx="292598" cy="400327"/>
      </dsp:txXfrm>
    </dsp:sp>
    <dsp:sp modelId="{E2D24900-1033-DA47-B4A2-197C302BF34A}">
      <dsp:nvSpPr>
        <dsp:cNvPr id="0" name=""/>
        <dsp:cNvSpPr/>
      </dsp:nvSpPr>
      <dsp:spPr>
        <a:xfrm>
          <a:off x="9047030" y="3389769"/>
          <a:ext cx="531996" cy="53199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166729" y="3389769"/>
        <a:ext cx="292598" cy="4003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375DFC-A46F-5743-9F78-21E50FBA40E9}">
      <dsp:nvSpPr>
        <dsp:cNvPr id="0" name=""/>
        <dsp:cNvSpPr/>
      </dsp:nvSpPr>
      <dsp:spPr>
        <a:xfrm>
          <a:off x="0" y="3118"/>
          <a:ext cx="6831673" cy="1080000"/>
        </a:xfrm>
        <a:prstGeom prst="rightArrow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0B33CE-B21D-D94D-9849-1A9F26889A77}">
      <dsp:nvSpPr>
        <dsp:cNvPr id="0" name=""/>
        <dsp:cNvSpPr/>
      </dsp:nvSpPr>
      <dsp:spPr>
        <a:xfrm>
          <a:off x="549042" y="273118"/>
          <a:ext cx="6011071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524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>
              <a:latin typeface="Times" pitchFamily="2" charset="0"/>
            </a:rPr>
            <a:t>Symmetry</a:t>
          </a:r>
          <a:endParaRPr lang="en-US" sz="1500" kern="1200" dirty="0">
            <a:latin typeface="Times" pitchFamily="2" charset="0"/>
          </a:endParaRPr>
        </a:p>
      </dsp:txBody>
      <dsp:txXfrm>
        <a:off x="549042" y="273118"/>
        <a:ext cx="6011071" cy="54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4D134-EEDA-42CD-B58C-75C1C19E2C0C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A4E18-D824-47FB-9DC9-0BD93E148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4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9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21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33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2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15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66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Updating only the existing symmetries in the Q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29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10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Updating only the existing symmetries in the Q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08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50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8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95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1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0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2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3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6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51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8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89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6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04F4976-50A7-40DD-B9AE-1043B7D10AAF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44536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C5EAA-46BE-4D93-BFB9-5C501FE11E5F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4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0B38-0352-48B6-9FC5-6C9825C7729A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77E29-EBCE-433F-8F68-8C5FE524EDF1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9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8A0490-66DB-45D2-9AEB-5B1259A08856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10324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70921-B176-4821-BA1E-9177EA0DE45F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2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8524-306F-4FEA-8CCF-6B91117ABF9B}" type="datetime1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8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77DA-8B65-4A77-AECA-E820354AFAC2}" type="datetime1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5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D8AE-6D70-49F3-A4EE-801FB443DC40}" type="datetime1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2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487337-A7CB-40BD-8AC1-0C55719B0196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943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77CD43-35EF-403E-9919-F78FECA6F27B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344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A58AFCC-229E-47E6-A2DC-9F3D0A07F58B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900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7.jp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microsoft.com/office/2007/relationships/diagramDrawing" Target="../diagrams/drawing10.xml"/><Relationship Id="rId3" Type="http://schemas.openxmlformats.org/officeDocument/2006/relationships/image" Target="../media/image7.jpg"/><Relationship Id="rId7" Type="http://schemas.openxmlformats.org/officeDocument/2006/relationships/image" Target="../media/image31.png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diagramQuickStyle" Target="../diagrams/quickStyle12.xml"/><Relationship Id="rId5" Type="http://schemas.openxmlformats.org/officeDocument/2006/relationships/image" Target="../media/image9.png"/><Relationship Id="rId10" Type="http://schemas.openxmlformats.org/officeDocument/2006/relationships/diagramLayout" Target="../diagrams/layout12.xml"/><Relationship Id="rId4" Type="http://schemas.openxmlformats.org/officeDocument/2006/relationships/image" Target="../media/image8.png"/><Relationship Id="rId9" Type="http://schemas.openxmlformats.org/officeDocument/2006/relationships/diagramData" Target="../diagrams/data1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image" Target="../media/image37.png"/><Relationship Id="rId3" Type="http://schemas.openxmlformats.org/officeDocument/2006/relationships/image" Target="../media/image7.jpg"/><Relationship Id="rId7" Type="http://schemas.openxmlformats.org/officeDocument/2006/relationships/diagramColors" Target="../diagrams/colors13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9.png"/><Relationship Id="rId4" Type="http://schemas.openxmlformats.org/officeDocument/2006/relationships/diagramData" Target="../diagrams/data14.xml"/><Relationship Id="rId9" Type="http://schemas.openxmlformats.org/officeDocument/2006/relationships/image" Target="../media/image8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microsoft.com/office/2007/relationships/diagramDrawing" Target="../diagrams/drawing12.xml"/><Relationship Id="rId18" Type="http://schemas.openxmlformats.org/officeDocument/2006/relationships/image" Target="../media/image43.png"/><Relationship Id="rId3" Type="http://schemas.openxmlformats.org/officeDocument/2006/relationships/image" Target="../media/image7.jpg"/><Relationship Id="rId7" Type="http://schemas.openxmlformats.org/officeDocument/2006/relationships/image" Target="../media/image310.png"/><Relationship Id="rId12" Type="http://schemas.openxmlformats.org/officeDocument/2006/relationships/diagramColors" Target="../diagrams/colors14.xml"/><Relationship Id="rId17" Type="http://schemas.openxmlformats.org/officeDocument/2006/relationships/diagramColors" Target="../diagrams/colors14.xml"/><Relationship Id="rId2" Type="http://schemas.openxmlformats.org/officeDocument/2006/relationships/notesSlide" Target="../notesSlides/notesSlide19.xml"/><Relationship Id="rId16" Type="http://schemas.openxmlformats.org/officeDocument/2006/relationships/diagramQuickStyle" Target="../diagrams/quickStyl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diagramQuickStyle" Target="../diagrams/quickStyle14.xml"/><Relationship Id="rId5" Type="http://schemas.openxmlformats.org/officeDocument/2006/relationships/image" Target="../media/image9.png"/><Relationship Id="rId15" Type="http://schemas.openxmlformats.org/officeDocument/2006/relationships/diagramLayout" Target="../diagrams/layout14.xml"/><Relationship Id="rId10" Type="http://schemas.openxmlformats.org/officeDocument/2006/relationships/diagramLayout" Target="../diagrams/layout14.xml"/><Relationship Id="rId4" Type="http://schemas.openxmlformats.org/officeDocument/2006/relationships/image" Target="../media/image8.png"/><Relationship Id="rId9" Type="http://schemas.openxmlformats.org/officeDocument/2006/relationships/diagramData" Target="../diagrams/data16.xml"/><Relationship Id="rId14" Type="http://schemas.openxmlformats.org/officeDocument/2006/relationships/diagramData" Target="../diagrams/data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1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4.png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5.png"/><Relationship Id="rId4" Type="http://schemas.openxmlformats.org/officeDocument/2006/relationships/image" Target="../media/image1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6.png"/><Relationship Id="rId4" Type="http://schemas.openxmlformats.org/officeDocument/2006/relationships/image" Target="../media/image1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3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th-behind-reinforcement-learning-the-easy-way-1b7ed0c030f4" TargetMode="External"/><Relationship Id="rId2" Type="http://schemas.openxmlformats.org/officeDocument/2006/relationships/hyperlink" Target="https://www.pico.net/kb/what-algorithm-for-a-tic-tac-toe-game-can-i-use-to-determine-the-best-move-for-the-ai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verstopbuilding.com/blog/minimax" TargetMode="External"/><Relationship Id="rId2" Type="http://schemas.openxmlformats.org/officeDocument/2006/relationships/hyperlink" Target="https://www.pico.net/kb/what-algorithm-for-a-tic-tac-toe-game-can-i-use-to-determine-the-best-move-for-the-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stedsoftware.com/2019/12/27/tic-tac-toe-with-a-neural-network-1fjn.206436.html" TargetMode="External"/><Relationship Id="rId4" Type="http://schemas.openxmlformats.org/officeDocument/2006/relationships/hyperlink" Target="https://web.archive.org/web/20200507202433id_/https:/www.annualreviews.org/doi/pdf/10.1146/annurev-statistics-031219-04122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7.jp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diagramDrawing" Target="../diagrams/drawing3.xml"/><Relationship Id="rId5" Type="http://schemas.openxmlformats.org/officeDocument/2006/relationships/image" Target="../media/image9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C0204-C5D3-4604-A547-DC566724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6737773" cy="3035808"/>
          </a:xfrm>
        </p:spPr>
        <p:txBody>
          <a:bodyPr/>
          <a:lstStyle/>
          <a:p>
            <a:r>
              <a:rPr lang="en-US" dirty="0"/>
              <a:t>Tic-tac-toe by q-learning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FD7BB-457A-49DD-85D3-B448655E2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351804"/>
          </a:xfrm>
        </p:spPr>
        <p:txBody>
          <a:bodyPr>
            <a:normAutofit/>
          </a:bodyPr>
          <a:lstStyle/>
          <a:p>
            <a:r>
              <a:rPr lang="en-US" dirty="0"/>
              <a:t>Khandker Sadia Rahman</a:t>
            </a:r>
          </a:p>
          <a:p>
            <a:r>
              <a:rPr lang="en-US" dirty="0"/>
              <a:t>Department of Computer Science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05707674-CBEB-4CDB-827D-6BB5964C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29" y="691068"/>
            <a:ext cx="4232976" cy="42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4" name="Picture 8">
            <a:extLst>
              <a:ext uri="{FF2B5EF4-FFF2-40B4-BE49-F238E27FC236}">
                <a16:creationId xmlns:a16="http://schemas.microsoft.com/office/drawing/2014/main" id="{38DBEE6F-3E65-4815-9085-70EEE8760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3159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98A053-C252-2D48-AEFB-7E3CE385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UPDATES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BA1580C-4EA5-6640-8A5F-682CCEFE5C23}"/>
              </a:ext>
            </a:extLst>
          </p:cNvPr>
          <p:cNvGraphicFramePr/>
          <p:nvPr/>
        </p:nvGraphicFramePr>
        <p:xfrm>
          <a:off x="2679906" y="3956279"/>
          <a:ext cx="6831673" cy="1086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ECB2D-6511-DB4E-872E-CC654FE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Epsilon Greedy Strategy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5D93AEE-6CC1-4144-A0EC-4DFC63B264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25664728"/>
                  </p:ext>
                </p:extLst>
              </p:nvPr>
            </p:nvGraphicFramePr>
            <p:xfrm>
              <a:off x="1441263" y="1625224"/>
              <a:ext cx="10163423" cy="45469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5D93AEE-6CC1-4144-A0EC-4DFC63B264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25664728"/>
                  </p:ext>
                </p:extLst>
              </p:nvPr>
            </p:nvGraphicFramePr>
            <p:xfrm>
              <a:off x="1441263" y="1625224"/>
              <a:ext cx="10163423" cy="45469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5572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Notation for epsilon decay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5D93AEE-6CC1-4144-A0EC-4DFC63B264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23800624"/>
                  </p:ext>
                </p:extLst>
              </p:nvPr>
            </p:nvGraphicFramePr>
            <p:xfrm>
              <a:off x="1441263" y="1625224"/>
              <a:ext cx="10163423" cy="45469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5D93AEE-6CC1-4144-A0EC-4DFC63B264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23800624"/>
                  </p:ext>
                </p:extLst>
              </p:nvPr>
            </p:nvGraphicFramePr>
            <p:xfrm>
              <a:off x="1441263" y="1625224"/>
              <a:ext cx="10163423" cy="45469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3413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Epsilon decay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5D93AEE-6CC1-4144-A0EC-4DFC63B264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11448136"/>
                  </p:ext>
                </p:extLst>
              </p:nvPr>
            </p:nvGraphicFramePr>
            <p:xfrm>
              <a:off x="1441263" y="1625224"/>
              <a:ext cx="10163423" cy="45469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5D93AEE-6CC1-4144-A0EC-4DFC63B264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11448136"/>
                  </p:ext>
                </p:extLst>
              </p:nvPr>
            </p:nvGraphicFramePr>
            <p:xfrm>
              <a:off x="1441263" y="1625224"/>
              <a:ext cx="10163423" cy="45469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98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Greedy epsilon versus Epsilon decay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FACBABF-203D-7841-949C-70DF2FB10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11555" b="10298"/>
          <a:stretch/>
        </p:blipFill>
        <p:spPr>
          <a:xfrm>
            <a:off x="6672784" y="1968500"/>
            <a:ext cx="4631259" cy="396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752F2A-0E17-4343-858A-5A68F2638DD5}"/>
              </a:ext>
            </a:extLst>
          </p:cNvPr>
          <p:cNvSpPr txBox="1"/>
          <p:nvPr/>
        </p:nvSpPr>
        <p:spPr>
          <a:xfrm rot="16200000">
            <a:off x="73520" y="3659528"/>
            <a:ext cx="296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per 100 episodes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794B3-1BF8-9343-93A6-B9E3612A4E3F}"/>
              </a:ext>
            </a:extLst>
          </p:cNvPr>
          <p:cNvSpPr txBox="1"/>
          <p:nvPr/>
        </p:nvSpPr>
        <p:spPr>
          <a:xfrm>
            <a:off x="5304226" y="6096377"/>
            <a:ext cx="214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episodes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73A5F8-5E03-374E-AA5A-65E8FB398E28}"/>
              </a:ext>
            </a:extLst>
          </p:cNvPr>
          <p:cNvGrpSpPr/>
          <p:nvPr/>
        </p:nvGrpSpPr>
        <p:grpSpPr>
          <a:xfrm>
            <a:off x="1803400" y="1612196"/>
            <a:ext cx="4631259" cy="4318704"/>
            <a:chOff x="1803400" y="1612196"/>
            <a:chExt cx="4631259" cy="4318704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AA633BAE-C606-FE46-A163-C68189F9E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1" t="11549" b="10304"/>
            <a:stretch/>
          </p:blipFill>
          <p:spPr>
            <a:xfrm>
              <a:off x="1803400" y="1968500"/>
              <a:ext cx="4631259" cy="3962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57ACD3E-7D24-AE43-B4C0-8FD4FF3C7B63}"/>
                    </a:ext>
                  </a:extLst>
                </p:cNvPr>
                <p:cNvSpPr txBox="1"/>
                <p:nvPr/>
              </p:nvSpPr>
              <p:spPr>
                <a:xfrm>
                  <a:off x="3425126" y="1612196"/>
                  <a:ext cx="9630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57ACD3E-7D24-AE43-B4C0-8FD4FF3C7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126" y="1612196"/>
                  <a:ext cx="96302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074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4" name="Picture 8">
            <a:extLst>
              <a:ext uri="{FF2B5EF4-FFF2-40B4-BE49-F238E27FC236}">
                <a16:creationId xmlns:a16="http://schemas.microsoft.com/office/drawing/2014/main" id="{38DBEE6F-3E65-4815-9085-70EEE8760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3159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98A053-C252-2D48-AEFB-7E3CE385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UPDATES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BA1580C-4EA5-6640-8A5F-682CCEFE5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473598"/>
              </p:ext>
            </p:extLst>
          </p:nvPr>
        </p:nvGraphicFramePr>
        <p:xfrm>
          <a:off x="2679906" y="3956279"/>
          <a:ext cx="6831673" cy="1086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ECB2D-6511-DB4E-872E-CC654FE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Symmetry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DA946-2493-E941-93CA-BFAF1921BB5D}"/>
              </a:ext>
            </a:extLst>
          </p:cNvPr>
          <p:cNvGrpSpPr/>
          <p:nvPr/>
        </p:nvGrpSpPr>
        <p:grpSpPr>
          <a:xfrm>
            <a:off x="1129494" y="1824079"/>
            <a:ext cx="2545485" cy="2216905"/>
            <a:chOff x="1129494" y="2045303"/>
            <a:chExt cx="2545485" cy="22169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382533-DF65-DB43-8CD5-24BD5C8ACF48}"/>
                </a:ext>
              </a:extLst>
            </p:cNvPr>
            <p:cNvGrpSpPr/>
            <p:nvPr/>
          </p:nvGrpSpPr>
          <p:grpSpPr>
            <a:xfrm>
              <a:off x="1129494" y="2045303"/>
              <a:ext cx="2545485" cy="1887760"/>
              <a:chOff x="4557029" y="2768190"/>
              <a:chExt cx="3185429" cy="244537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916FDB7-934E-3946-911F-ACED7275BD0C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17" name="Picture 1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5E3B29F-D94F-4146-9EFA-9682BD2BC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7299" y="2768190"/>
                <a:ext cx="948540" cy="948540"/>
              </a:xfrm>
              <a:prstGeom prst="rect">
                <a:avLst/>
              </a:prstGeom>
            </p:spPr>
          </p:pic>
          <p:pic>
            <p:nvPicPr>
              <p:cNvPr id="18" name="Picture 1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E06579E-6ECD-9141-96C5-8F05B09E55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19" name="Picture 1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AA4B275-0EA4-6749-B937-6D48714DF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1885" y="2791893"/>
                <a:ext cx="948540" cy="948541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DD9EB9-5565-FC40-8D92-D9C490069529}"/>
                </a:ext>
              </a:extLst>
            </p:cNvPr>
            <p:cNvSpPr txBox="1"/>
            <p:nvPr/>
          </p:nvSpPr>
          <p:spPr>
            <a:xfrm>
              <a:off x="1646672" y="3862098"/>
              <a:ext cx="15151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Actual board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A379F90-EFE9-094E-96D3-90B9AA420BA7}"/>
              </a:ext>
            </a:extLst>
          </p:cNvPr>
          <p:cNvGrpSpPr/>
          <p:nvPr/>
        </p:nvGrpSpPr>
        <p:grpSpPr>
          <a:xfrm>
            <a:off x="3651621" y="1803459"/>
            <a:ext cx="2545485" cy="2248782"/>
            <a:chOff x="3713613" y="2024683"/>
            <a:chExt cx="2545485" cy="224878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1ABFC8-E4BB-034B-BA27-BCF3BDA93984}"/>
                </a:ext>
              </a:extLst>
            </p:cNvPr>
            <p:cNvGrpSpPr/>
            <p:nvPr/>
          </p:nvGrpSpPr>
          <p:grpSpPr>
            <a:xfrm>
              <a:off x="3713613" y="2024683"/>
              <a:ext cx="2545485" cy="1916662"/>
              <a:chOff x="4557029" y="2730751"/>
              <a:chExt cx="3185429" cy="248281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5E37CD-8255-6E4A-A631-A92A2502DB00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22" name="Picture 2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B1E73D8-3BB2-1644-9B35-3C28F86B5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047" y="2730751"/>
                <a:ext cx="948540" cy="948541"/>
              </a:xfrm>
              <a:prstGeom prst="rect">
                <a:avLst/>
              </a:prstGeom>
            </p:spPr>
          </p:pic>
          <p:pic>
            <p:nvPicPr>
              <p:cNvPr id="23" name="Picture 2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D64234C-DB99-C645-BFB5-8ACE42C082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24" name="Picture 2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84F2D24-E456-A346-8B60-A3BE0635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943" y="3528177"/>
                <a:ext cx="948540" cy="94854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0B3AE-9A29-494B-8348-638955024E69}"/>
                    </a:ext>
                  </a:extLst>
                </p:cNvPr>
                <p:cNvSpPr txBox="1"/>
                <p:nvPr/>
              </p:nvSpPr>
              <p:spPr>
                <a:xfrm>
                  <a:off x="3920537" y="3873355"/>
                  <a:ext cx="184537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90°</m:t>
                      </m:r>
                    </m:oMath>
                  </a14:m>
                  <a:r>
                    <a:rPr lang="en-US" sz="2000" b="0" dirty="0">
                      <a:latin typeface="Times" pitchFamily="2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cc rotation  </a:t>
                  </a: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0B3AE-9A29-494B-8348-638955024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0537" y="3873355"/>
                  <a:ext cx="1845377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6061" r="-204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AAE540-9AA3-6E4B-831E-6FFA48908333}"/>
              </a:ext>
            </a:extLst>
          </p:cNvPr>
          <p:cNvGrpSpPr/>
          <p:nvPr/>
        </p:nvGrpSpPr>
        <p:grpSpPr>
          <a:xfrm>
            <a:off x="6415101" y="1817100"/>
            <a:ext cx="2545485" cy="2308370"/>
            <a:chOff x="6415101" y="2038324"/>
            <a:chExt cx="2545485" cy="23083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EB0DB78-EF71-3843-B678-846C25053722}"/>
                </a:ext>
              </a:extLst>
            </p:cNvPr>
            <p:cNvGrpSpPr/>
            <p:nvPr/>
          </p:nvGrpSpPr>
          <p:grpSpPr>
            <a:xfrm>
              <a:off x="6415101" y="2038324"/>
              <a:ext cx="2545485" cy="1911578"/>
              <a:chOff x="4557029" y="2769878"/>
              <a:chExt cx="3185429" cy="247622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35EF16-90FB-0446-8BFA-E3553FDE019E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37" name="Picture 3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AEA8E8F-5082-084A-9862-0FF27F647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5472" y="4281005"/>
                <a:ext cx="948540" cy="948541"/>
              </a:xfrm>
              <a:prstGeom prst="rect">
                <a:avLst/>
              </a:prstGeom>
            </p:spPr>
          </p:pic>
          <p:pic>
            <p:nvPicPr>
              <p:cNvPr id="38" name="Picture 3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4633147-D78C-5449-BABD-A243C2B70D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39" name="Picture 3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E5C8A49-76B7-064A-9EA9-E34ED2814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942" y="4297564"/>
                <a:ext cx="948540" cy="94854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5F2D47B-B34B-ED48-9668-CAEB3BF29B1D}"/>
                    </a:ext>
                  </a:extLst>
                </p:cNvPr>
                <p:cNvSpPr txBox="1"/>
                <p:nvPr/>
              </p:nvSpPr>
              <p:spPr>
                <a:xfrm>
                  <a:off x="6684123" y="3946584"/>
                  <a:ext cx="19880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80°</m:t>
                      </m:r>
                    </m:oMath>
                  </a14:m>
                  <a:r>
                    <a:rPr lang="en-US" sz="2000" b="0" dirty="0">
                      <a:latin typeface="Times" pitchFamily="2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cc rotation  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5F2D47B-B34B-ED48-9668-CAEB3BF29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123" y="3946584"/>
                  <a:ext cx="1988045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6061" r="-1899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C1C1FD8-37D6-B342-937F-1D71D2313C5C}"/>
              </a:ext>
            </a:extLst>
          </p:cNvPr>
          <p:cNvGrpSpPr/>
          <p:nvPr/>
        </p:nvGrpSpPr>
        <p:grpSpPr>
          <a:xfrm>
            <a:off x="8881851" y="1817100"/>
            <a:ext cx="2545485" cy="2368374"/>
            <a:chOff x="8881851" y="2038324"/>
            <a:chExt cx="2545485" cy="236837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B0971E6-8D10-FD43-B87E-843E801D85BE}"/>
                </a:ext>
              </a:extLst>
            </p:cNvPr>
            <p:cNvGrpSpPr/>
            <p:nvPr/>
          </p:nvGrpSpPr>
          <p:grpSpPr>
            <a:xfrm>
              <a:off x="8881851" y="2038324"/>
              <a:ext cx="2545485" cy="1917092"/>
              <a:chOff x="4557029" y="2769878"/>
              <a:chExt cx="3185429" cy="248337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5E5597-42FA-F84F-BBBC-08637700772E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32" name="Picture 3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C17B9E0-8C21-B34C-B8A2-EEA9D8520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6413" y="3527334"/>
                <a:ext cx="948540" cy="948541"/>
              </a:xfrm>
              <a:prstGeom prst="rect">
                <a:avLst/>
              </a:prstGeom>
            </p:spPr>
          </p:pic>
          <p:pic>
            <p:nvPicPr>
              <p:cNvPr id="33" name="Picture 3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E6ACFE0F-B7AB-094E-9CAF-3E7FC3D418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34" name="Picture 3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4A6B378-71BE-AB4B-B1F3-A828854A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1881" y="4304708"/>
                <a:ext cx="948540" cy="94854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78D9987-F5F5-0249-9065-DD842C173338}"/>
                    </a:ext>
                  </a:extLst>
                </p:cNvPr>
                <p:cNvSpPr txBox="1"/>
                <p:nvPr/>
              </p:nvSpPr>
              <p:spPr>
                <a:xfrm>
                  <a:off x="9237509" y="4006588"/>
                  <a:ext cx="19880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70°</m:t>
                      </m:r>
                    </m:oMath>
                  </a14:m>
                  <a:r>
                    <a:rPr lang="en-US" sz="2000" b="0" dirty="0">
                      <a:latin typeface="Times" pitchFamily="2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cc rotation  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78D9987-F5F5-0249-9065-DD842C1733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7509" y="4006588"/>
                  <a:ext cx="1988045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9091" r="-2548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7B0FB44-EEFF-5742-8F92-3AF8007428B7}"/>
              </a:ext>
            </a:extLst>
          </p:cNvPr>
          <p:cNvGrpSpPr/>
          <p:nvPr/>
        </p:nvGrpSpPr>
        <p:grpSpPr>
          <a:xfrm>
            <a:off x="3492084" y="4116656"/>
            <a:ext cx="2545485" cy="2371165"/>
            <a:chOff x="3492084" y="4337880"/>
            <a:chExt cx="2545485" cy="237116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71074BD-F9FE-E64A-B8F8-02C987DCCB2A}"/>
                </a:ext>
              </a:extLst>
            </p:cNvPr>
            <p:cNvGrpSpPr/>
            <p:nvPr/>
          </p:nvGrpSpPr>
          <p:grpSpPr>
            <a:xfrm>
              <a:off x="3492084" y="4337880"/>
              <a:ext cx="2545485" cy="1947909"/>
              <a:chOff x="4557029" y="2769878"/>
              <a:chExt cx="3185429" cy="252328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8029B0D-A6BE-5541-9B3A-5576B5907383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42" name="Picture 4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27AB370-101E-334D-9EBE-DE7F542C3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140" y="4339320"/>
                <a:ext cx="948540" cy="948541"/>
              </a:xfrm>
              <a:prstGeom prst="rect">
                <a:avLst/>
              </a:prstGeom>
            </p:spPr>
          </p:pic>
          <p:pic>
            <p:nvPicPr>
              <p:cNvPr id="43" name="Picture 4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ACD02B2-3657-A147-8F0E-42CBA503B2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44" name="Picture 4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F3CCCA4-FF89-6042-9F30-68D263F79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003" y="4344626"/>
                <a:ext cx="948540" cy="948541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459434-E087-1341-949C-EBE8F63F372C}"/>
                </a:ext>
              </a:extLst>
            </p:cNvPr>
            <p:cNvSpPr txBox="1"/>
            <p:nvPr/>
          </p:nvSpPr>
          <p:spPr>
            <a:xfrm>
              <a:off x="3844223" y="6308935"/>
              <a:ext cx="2167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Mirror about x axis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C15BC8-10E5-3246-B498-5B70D73D9013}"/>
              </a:ext>
            </a:extLst>
          </p:cNvPr>
          <p:cNvGrpSpPr/>
          <p:nvPr/>
        </p:nvGrpSpPr>
        <p:grpSpPr>
          <a:xfrm>
            <a:off x="6876308" y="4146884"/>
            <a:ext cx="2545485" cy="2317066"/>
            <a:chOff x="6876308" y="4368108"/>
            <a:chExt cx="2545485" cy="23170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736B966-6B77-B848-AA6F-75A68DCD3C94}"/>
                </a:ext>
              </a:extLst>
            </p:cNvPr>
            <p:cNvGrpSpPr/>
            <p:nvPr/>
          </p:nvGrpSpPr>
          <p:grpSpPr>
            <a:xfrm>
              <a:off x="6876308" y="4368108"/>
              <a:ext cx="2545485" cy="1896317"/>
              <a:chOff x="4557029" y="2757105"/>
              <a:chExt cx="3185429" cy="245645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8B6A669-E342-504B-B7B2-E96DB76C1F5E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47" name="Picture 4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596F98C-7E71-D947-A941-02FF557C9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7299" y="2768190"/>
                <a:ext cx="948540" cy="948540"/>
              </a:xfrm>
              <a:prstGeom prst="rect">
                <a:avLst/>
              </a:prstGeom>
            </p:spPr>
          </p:pic>
          <p:pic>
            <p:nvPicPr>
              <p:cNvPr id="48" name="Picture 4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03AB94D-AA5B-8A46-95FB-9EADA3BC93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49" name="Picture 4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E35030C-CF4E-2D4D-9FA7-8CD9A6559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943" y="2757105"/>
                <a:ext cx="948540" cy="948541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BB97F2-D093-FF46-A16D-6A5DF059B139}"/>
                </a:ext>
              </a:extLst>
            </p:cNvPr>
            <p:cNvSpPr txBox="1"/>
            <p:nvPr/>
          </p:nvSpPr>
          <p:spPr>
            <a:xfrm>
              <a:off x="6934191" y="6285064"/>
              <a:ext cx="2167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Mirror about y 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82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Change in coordinate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DA946-2493-E941-93CA-BFAF1921BB5D}"/>
              </a:ext>
            </a:extLst>
          </p:cNvPr>
          <p:cNvGrpSpPr/>
          <p:nvPr/>
        </p:nvGrpSpPr>
        <p:grpSpPr>
          <a:xfrm>
            <a:off x="836466" y="1822399"/>
            <a:ext cx="2545485" cy="2216905"/>
            <a:chOff x="1129494" y="2045303"/>
            <a:chExt cx="2545485" cy="22169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382533-DF65-DB43-8CD5-24BD5C8ACF48}"/>
                </a:ext>
              </a:extLst>
            </p:cNvPr>
            <p:cNvGrpSpPr/>
            <p:nvPr/>
          </p:nvGrpSpPr>
          <p:grpSpPr>
            <a:xfrm>
              <a:off x="1129494" y="2045303"/>
              <a:ext cx="2545485" cy="1887760"/>
              <a:chOff x="4557029" y="2768190"/>
              <a:chExt cx="3185429" cy="244537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916FDB7-934E-3946-911F-ACED7275BD0C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17" name="Picture 1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5E3B29F-D94F-4146-9EFA-9682BD2BC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7299" y="2768190"/>
                <a:ext cx="948540" cy="948540"/>
              </a:xfrm>
              <a:prstGeom prst="rect">
                <a:avLst/>
              </a:prstGeom>
            </p:spPr>
          </p:pic>
          <p:pic>
            <p:nvPicPr>
              <p:cNvPr id="18" name="Picture 1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E06579E-6ECD-9141-96C5-8F05B09E55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19" name="Picture 1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AA4B275-0EA4-6749-B937-6D48714DF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1885" y="2791893"/>
                <a:ext cx="948540" cy="948541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DD9EB9-5565-FC40-8D92-D9C490069529}"/>
                </a:ext>
              </a:extLst>
            </p:cNvPr>
            <p:cNvSpPr txBox="1"/>
            <p:nvPr/>
          </p:nvSpPr>
          <p:spPr>
            <a:xfrm>
              <a:off x="1646672" y="3862098"/>
              <a:ext cx="15151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Actual board</a:t>
              </a:r>
            </a:p>
          </p:txBody>
        </p:sp>
      </p:grpSp>
      <p:sp>
        <p:nvSpPr>
          <p:cNvPr id="2" name="Down Arrow 1">
            <a:extLst>
              <a:ext uri="{FF2B5EF4-FFF2-40B4-BE49-F238E27FC236}">
                <a16:creationId xmlns:a16="http://schemas.microsoft.com/office/drawing/2014/main" id="{946E043F-C85A-0743-84C6-826BDB4376EB}"/>
              </a:ext>
            </a:extLst>
          </p:cNvPr>
          <p:cNvSpPr/>
          <p:nvPr/>
        </p:nvSpPr>
        <p:spPr>
          <a:xfrm rot="16200000">
            <a:off x="996575" y="1983497"/>
            <a:ext cx="135924" cy="4100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B98A84-CC58-2340-8726-1B8FE91C203A}"/>
              </a:ext>
            </a:extLst>
          </p:cNvPr>
          <p:cNvGrpSpPr/>
          <p:nvPr/>
        </p:nvGrpSpPr>
        <p:grpSpPr>
          <a:xfrm>
            <a:off x="836466" y="4085706"/>
            <a:ext cx="2545485" cy="2248782"/>
            <a:chOff x="836466" y="4085706"/>
            <a:chExt cx="2545485" cy="22487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5E37CD-8255-6E4A-A631-A92A2502DB00}"/>
                </a:ext>
              </a:extLst>
            </p:cNvPr>
            <p:cNvSpPr/>
            <p:nvPr/>
          </p:nvSpPr>
          <p:spPr>
            <a:xfrm>
              <a:off x="836466" y="4115911"/>
              <a:ext cx="2545485" cy="1886457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1E73D8-3BB2-1644-9B35-3C28F86B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033" y="4085706"/>
              <a:ext cx="757981" cy="732247"/>
            </a:xfrm>
            <a:prstGeom prst="rect">
              <a:avLst/>
            </a:prstGeom>
          </p:spPr>
        </p:pic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D64234C-DB99-C645-BFB5-8ACE42C08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1887680" y="4834517"/>
              <a:ext cx="443056" cy="431378"/>
            </a:xfrm>
            <a:prstGeom prst="rect">
              <a:avLst/>
            </a:prstGeom>
          </p:spPr>
        </p:pic>
        <p:pic>
          <p:nvPicPr>
            <p:cNvPr id="24" name="Picture 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84F2D24-E456-A346-8B60-A3BE06353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767" y="4701297"/>
              <a:ext cx="757981" cy="7322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0B3AE-9A29-494B-8348-638955024E69}"/>
                    </a:ext>
                  </a:extLst>
                </p:cNvPr>
                <p:cNvSpPr txBox="1"/>
                <p:nvPr/>
              </p:nvSpPr>
              <p:spPr>
                <a:xfrm>
                  <a:off x="1043390" y="5934378"/>
                  <a:ext cx="184537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90°</m:t>
                      </m:r>
                    </m:oMath>
                  </a14:m>
                  <a:r>
                    <a:rPr lang="en-US" sz="2000" b="0" dirty="0">
                      <a:latin typeface="Times" pitchFamily="2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cc rotation  </a:t>
                  </a: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0B3AE-9A29-494B-8348-638955024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390" y="5934378"/>
                  <a:ext cx="1845377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9375" r="-205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Down Arrow 57">
            <a:extLst>
              <a:ext uri="{FF2B5EF4-FFF2-40B4-BE49-F238E27FC236}">
                <a16:creationId xmlns:a16="http://schemas.microsoft.com/office/drawing/2014/main" id="{1DB84F5C-A39F-2540-AE55-3DBE487594A2}"/>
              </a:ext>
            </a:extLst>
          </p:cNvPr>
          <p:cNvSpPr/>
          <p:nvPr/>
        </p:nvSpPr>
        <p:spPr>
          <a:xfrm rot="16200000">
            <a:off x="989071" y="5409264"/>
            <a:ext cx="135924" cy="4100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05CFEC-FD17-284F-8F67-6495CFC21867}"/>
              </a:ext>
            </a:extLst>
          </p:cNvPr>
          <p:cNvGrpSpPr/>
          <p:nvPr/>
        </p:nvGrpSpPr>
        <p:grpSpPr>
          <a:xfrm>
            <a:off x="3204860" y="3993391"/>
            <a:ext cx="2851301" cy="2614135"/>
            <a:chOff x="4106009" y="3993391"/>
            <a:chExt cx="2851301" cy="261413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4FAA9DB-51E7-A94C-9CB5-C134E9CB9817}"/>
                </a:ext>
              </a:extLst>
            </p:cNvPr>
            <p:cNvGrpSpPr/>
            <p:nvPr/>
          </p:nvGrpSpPr>
          <p:grpSpPr>
            <a:xfrm>
              <a:off x="4106009" y="3993391"/>
              <a:ext cx="2851301" cy="2224536"/>
              <a:chOff x="4106090" y="1814768"/>
              <a:chExt cx="2851301" cy="2224536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FBA0E77-CBCA-1341-976E-0478180C8191}"/>
                  </a:ext>
                </a:extLst>
              </p:cNvPr>
              <p:cNvSpPr/>
              <p:nvPr/>
            </p:nvSpPr>
            <p:spPr>
              <a:xfrm>
                <a:off x="4106090" y="1814768"/>
                <a:ext cx="2851301" cy="2224536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AEA4C60-36BC-7A44-BD90-FC246FAB202F}"/>
                  </a:ext>
                </a:extLst>
              </p:cNvPr>
              <p:cNvSpPr txBox="1"/>
              <p:nvPr/>
            </p:nvSpPr>
            <p:spPr>
              <a:xfrm>
                <a:off x="4464566" y="2078453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(0,2)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DF3280-78D1-674D-BD8E-0BC633E3FFD9}"/>
                  </a:ext>
                </a:extLst>
              </p:cNvPr>
              <p:cNvSpPr txBox="1"/>
              <p:nvPr/>
            </p:nvSpPr>
            <p:spPr>
              <a:xfrm>
                <a:off x="5228132" y="2078453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(1,2)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56534EC-47FC-F44A-8E11-14ACE7486103}"/>
                  </a:ext>
                </a:extLst>
              </p:cNvPr>
              <p:cNvSpPr txBox="1"/>
              <p:nvPr/>
            </p:nvSpPr>
            <p:spPr>
              <a:xfrm>
                <a:off x="6006028" y="2078453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(2,2)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D441069-03F0-F343-9558-B7AE01AAF566}"/>
                  </a:ext>
                </a:extLst>
              </p:cNvPr>
              <p:cNvSpPr txBox="1"/>
              <p:nvPr/>
            </p:nvSpPr>
            <p:spPr>
              <a:xfrm>
                <a:off x="4464566" y="2681427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(0,1)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450C3BF-4B99-B441-9BC1-F392B9E19F1E}"/>
                  </a:ext>
                </a:extLst>
              </p:cNvPr>
              <p:cNvSpPr txBox="1"/>
              <p:nvPr/>
            </p:nvSpPr>
            <p:spPr>
              <a:xfrm>
                <a:off x="5228132" y="2681427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(1,1)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98602A-EEE1-6B41-BD3D-1A84B18682FA}"/>
                  </a:ext>
                </a:extLst>
              </p:cNvPr>
              <p:cNvSpPr txBox="1"/>
              <p:nvPr/>
            </p:nvSpPr>
            <p:spPr>
              <a:xfrm>
                <a:off x="6006028" y="2681427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(2,1)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AE1A45A-0958-0747-8700-9C9F25BDD889}"/>
                  </a:ext>
                </a:extLst>
              </p:cNvPr>
              <p:cNvSpPr txBox="1"/>
              <p:nvPr/>
            </p:nvSpPr>
            <p:spPr>
              <a:xfrm>
                <a:off x="4471194" y="3350661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(0,0)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0B71D35-A4FF-364F-ACA8-580B19287A06}"/>
                  </a:ext>
                </a:extLst>
              </p:cNvPr>
              <p:cNvSpPr txBox="1"/>
              <p:nvPr/>
            </p:nvSpPr>
            <p:spPr>
              <a:xfrm>
                <a:off x="5234760" y="3350661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(1,0)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C969BF-1E15-1348-822A-5397ABE94591}"/>
                  </a:ext>
                </a:extLst>
              </p:cNvPr>
              <p:cNvSpPr txBox="1"/>
              <p:nvPr/>
            </p:nvSpPr>
            <p:spPr>
              <a:xfrm>
                <a:off x="6012656" y="3350661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(2,0)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05F6FBB-0EAB-904F-8DA2-2E9D702CF45E}"/>
                    </a:ext>
                  </a:extLst>
                </p:cNvPr>
                <p:cNvSpPr txBox="1"/>
                <p:nvPr/>
              </p:nvSpPr>
              <p:spPr>
                <a:xfrm>
                  <a:off x="4603841" y="6207416"/>
                  <a:ext cx="184537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90°</m:t>
                      </m:r>
                    </m:oMath>
                  </a14:m>
                  <a:r>
                    <a:rPr lang="en-US" sz="2000" b="0" dirty="0">
                      <a:latin typeface="Times" pitchFamily="2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cc rotation  </a:t>
                  </a: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05F6FBB-0EAB-904F-8DA2-2E9D702CF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841" y="6207416"/>
                  <a:ext cx="1845377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6061" r="-274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84" name="Diagram 83">
            <a:extLst>
              <a:ext uri="{FF2B5EF4-FFF2-40B4-BE49-F238E27FC236}">
                <a16:creationId xmlns:a16="http://schemas.microsoft.com/office/drawing/2014/main" id="{C261FA0D-82AF-DC44-B4E5-ADB423A36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722296"/>
              </p:ext>
            </p:extLst>
          </p:nvPr>
        </p:nvGraphicFramePr>
        <p:xfrm>
          <a:off x="5943971" y="1654228"/>
          <a:ext cx="6263037" cy="45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83" name="Group 82">
            <a:extLst>
              <a:ext uri="{FF2B5EF4-FFF2-40B4-BE49-F238E27FC236}">
                <a16:creationId xmlns:a16="http://schemas.microsoft.com/office/drawing/2014/main" id="{25553771-10C2-7A41-8E25-FA9869562B6C}"/>
              </a:ext>
            </a:extLst>
          </p:cNvPr>
          <p:cNvGrpSpPr/>
          <p:nvPr/>
        </p:nvGrpSpPr>
        <p:grpSpPr>
          <a:xfrm>
            <a:off x="3204941" y="1602734"/>
            <a:ext cx="2851301" cy="2471456"/>
            <a:chOff x="3748281" y="1602734"/>
            <a:chExt cx="2851301" cy="24714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8F535E-7C3A-8F42-AB6A-810C99FF02EA}"/>
                </a:ext>
              </a:extLst>
            </p:cNvPr>
            <p:cNvGrpSpPr/>
            <p:nvPr/>
          </p:nvGrpSpPr>
          <p:grpSpPr>
            <a:xfrm>
              <a:off x="3748281" y="1602734"/>
              <a:ext cx="2851301" cy="2224536"/>
              <a:chOff x="4106090" y="1814768"/>
              <a:chExt cx="2851301" cy="222453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0A0B068-DF5C-764B-90A5-A5D1FCD08346}"/>
                  </a:ext>
                </a:extLst>
              </p:cNvPr>
              <p:cNvSpPr/>
              <p:nvPr/>
            </p:nvSpPr>
            <p:spPr>
              <a:xfrm>
                <a:off x="4106090" y="1814768"/>
                <a:ext cx="2851301" cy="2224536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077CA8-10BB-3A41-9CBE-BB19D855C479}"/>
                  </a:ext>
                </a:extLst>
              </p:cNvPr>
              <p:cNvSpPr txBox="1"/>
              <p:nvPr/>
            </p:nvSpPr>
            <p:spPr>
              <a:xfrm>
                <a:off x="4464566" y="2078453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(0,0)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4FB936-B25A-2B44-AA3A-46B13F33C352}"/>
                  </a:ext>
                </a:extLst>
              </p:cNvPr>
              <p:cNvSpPr txBox="1"/>
              <p:nvPr/>
            </p:nvSpPr>
            <p:spPr>
              <a:xfrm>
                <a:off x="5228132" y="2078453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(0,1)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ABE7703-4EC9-1441-8C68-45699C0D0088}"/>
                  </a:ext>
                </a:extLst>
              </p:cNvPr>
              <p:cNvSpPr txBox="1"/>
              <p:nvPr/>
            </p:nvSpPr>
            <p:spPr>
              <a:xfrm>
                <a:off x="6006028" y="2078453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(0,2)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049E72-E8C5-BA4E-B586-E9EF281DFD5B}"/>
                  </a:ext>
                </a:extLst>
              </p:cNvPr>
              <p:cNvSpPr txBox="1"/>
              <p:nvPr/>
            </p:nvSpPr>
            <p:spPr>
              <a:xfrm>
                <a:off x="4464566" y="2681427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(1,0)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47D02DF-DA3B-2444-8476-36B542B41EF6}"/>
                  </a:ext>
                </a:extLst>
              </p:cNvPr>
              <p:cNvSpPr txBox="1"/>
              <p:nvPr/>
            </p:nvSpPr>
            <p:spPr>
              <a:xfrm>
                <a:off x="5228132" y="2681427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(1,1)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4460C12-2910-F543-A78F-15F33801CEC4}"/>
                  </a:ext>
                </a:extLst>
              </p:cNvPr>
              <p:cNvSpPr txBox="1"/>
              <p:nvPr/>
            </p:nvSpPr>
            <p:spPr>
              <a:xfrm>
                <a:off x="6006028" y="2681427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(1,2)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9ADDFEF-3D8F-5E42-8DF1-ED44641AC0FD}"/>
                  </a:ext>
                </a:extLst>
              </p:cNvPr>
              <p:cNvSpPr txBox="1"/>
              <p:nvPr/>
            </p:nvSpPr>
            <p:spPr>
              <a:xfrm>
                <a:off x="4471194" y="3350661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(2,0)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447219F-73D8-BD41-8D81-7A772BF7F317}"/>
                  </a:ext>
                </a:extLst>
              </p:cNvPr>
              <p:cNvSpPr txBox="1"/>
              <p:nvPr/>
            </p:nvSpPr>
            <p:spPr>
              <a:xfrm>
                <a:off x="5234760" y="3350661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(2,1)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B8E5CCD-DC1F-5046-9D23-D7899842B7F4}"/>
                  </a:ext>
                </a:extLst>
              </p:cNvPr>
              <p:cNvSpPr txBox="1"/>
              <p:nvPr/>
            </p:nvSpPr>
            <p:spPr>
              <a:xfrm>
                <a:off x="6012656" y="3350661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(2,2)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9D8390D-BA9A-B542-92D5-849A9697E21E}"/>
                </a:ext>
              </a:extLst>
            </p:cNvPr>
            <p:cNvSpPr txBox="1"/>
            <p:nvPr/>
          </p:nvSpPr>
          <p:spPr>
            <a:xfrm>
              <a:off x="4816908" y="3674080"/>
              <a:ext cx="753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Mask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005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graphicEl>
                                              <a:dgm id="{EFD1EBF9-04F6-6A48-9E98-637F5690B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>
                                            <p:graphicEl>
                                              <a:dgm id="{EFD1EBF9-04F6-6A48-9E98-637F5690B9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graphicEl>
                                              <a:dgm id="{28962DF8-8233-EE46-9B98-72F4A7A942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>
                                            <p:graphicEl>
                                              <a:dgm id="{28962DF8-8233-EE46-9B98-72F4A7A942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graphicEl>
                                              <a:dgm id="{D83BBF73-53E4-E84C-8AFA-D4B479676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>
                                            <p:graphicEl>
                                              <a:dgm id="{D83BBF73-53E4-E84C-8AFA-D4B4796760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graphicEl>
                                              <a:dgm id="{4815CF61-43AE-7048-A035-5D98900E4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>
                                            <p:graphicEl>
                                              <a:dgm id="{4815CF61-43AE-7048-A035-5D98900E44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graphicEl>
                                              <a:dgm id="{2D7D9C10-698D-CF44-8A3E-CB47696C0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>
                                            <p:graphicEl>
                                              <a:dgm id="{2D7D9C10-698D-CF44-8A3E-CB47696C01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graphicEl>
                                              <a:dgm id="{96452822-5DCA-374C-94B2-876652986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">
                                            <p:graphicEl>
                                              <a:dgm id="{96452822-5DCA-374C-94B2-876652986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graphicEl>
                                              <a:dgm id="{4CBDFABB-3051-8645-9881-989048435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>
                                            <p:graphicEl>
                                              <a:dgm id="{4CBDFABB-3051-8645-9881-989048435D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8" grpId="0" animBg="1"/>
      <p:bldGraphic spid="84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Improvement in convergence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844E241-72CF-E140-89E2-401DB1533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044015"/>
              </p:ext>
            </p:extLst>
          </p:nvPr>
        </p:nvGraphicFramePr>
        <p:xfrm>
          <a:off x="6560270" y="3949326"/>
          <a:ext cx="6263037" cy="225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5135129-E611-1C43-87AC-DC6642C9A6E8}"/>
              </a:ext>
            </a:extLst>
          </p:cNvPr>
          <p:cNvGrpSpPr/>
          <p:nvPr/>
        </p:nvGrpSpPr>
        <p:grpSpPr>
          <a:xfrm>
            <a:off x="1556109" y="1704413"/>
            <a:ext cx="6604766" cy="3424415"/>
            <a:chOff x="1556109" y="1704413"/>
            <a:chExt cx="6604766" cy="34244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793DC55-1D8F-4A48-AE54-B06C478C9020}"/>
                </a:ext>
              </a:extLst>
            </p:cNvPr>
            <p:cNvGrpSpPr/>
            <p:nvPr/>
          </p:nvGrpSpPr>
          <p:grpSpPr>
            <a:xfrm>
              <a:off x="1556109" y="1729172"/>
              <a:ext cx="6604766" cy="3399656"/>
              <a:chOff x="1129494" y="2024683"/>
              <a:chExt cx="10384377" cy="468835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B24B402-2F9C-1E44-BBAA-C613699F82B6}"/>
                  </a:ext>
                </a:extLst>
              </p:cNvPr>
              <p:cNvGrpSpPr/>
              <p:nvPr/>
            </p:nvGrpSpPr>
            <p:grpSpPr>
              <a:xfrm>
                <a:off x="1129494" y="2045303"/>
                <a:ext cx="2545485" cy="2220898"/>
                <a:chOff x="1129494" y="2045303"/>
                <a:chExt cx="2545485" cy="222089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CC67FDAF-BD62-BA45-B55A-FD7F5301C0D2}"/>
                    </a:ext>
                  </a:extLst>
                </p:cNvPr>
                <p:cNvGrpSpPr/>
                <p:nvPr/>
              </p:nvGrpSpPr>
              <p:grpSpPr>
                <a:xfrm>
                  <a:off x="1129494" y="2045303"/>
                  <a:ext cx="2545485" cy="1887760"/>
                  <a:chOff x="4557029" y="2768190"/>
                  <a:chExt cx="3185429" cy="2445373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6A51559-B21C-C847-A312-4F94E623ED93}"/>
                      </a:ext>
                    </a:extLst>
                  </p:cNvPr>
                  <p:cNvSpPr/>
                  <p:nvPr/>
                </p:nvSpPr>
                <p:spPr>
                  <a:xfrm>
                    <a:off x="4557029" y="2769878"/>
                    <a:ext cx="3185429" cy="2443685"/>
                  </a:xfrm>
                  <a:prstGeom prst="rect">
                    <a:avLst/>
                  </a:prstGeom>
                  <a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t="-7000" b="-7000"/>
                    </a:stretch>
                  </a:blipFill>
                </p:spPr>
                <p:style>
                  <a:ln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2">
                    <a:schemeClr val="accent1"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pic>
                <p:nvPicPr>
                  <p:cNvPr id="20" name="Picture 19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9BCB0352-1284-214E-A8A0-905C1DE95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77299" y="2768190"/>
                    <a:ext cx="948540" cy="94854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D759D44E-08AB-FA45-A4BF-A274C9C771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79" t="17132" r="17656" b="18300"/>
                  <a:stretch/>
                </p:blipFill>
                <p:spPr>
                  <a:xfrm>
                    <a:off x="5872522" y="3700748"/>
                    <a:ext cx="554442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6A33390E-757B-9F48-986A-02C04374B6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71885" y="2791893"/>
                    <a:ext cx="948540" cy="9485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2881A1B-A8D8-714D-9389-98679028FB2B}"/>
                    </a:ext>
                  </a:extLst>
                </p:cNvPr>
                <p:cNvSpPr txBox="1"/>
                <p:nvPr/>
              </p:nvSpPr>
              <p:spPr>
                <a:xfrm>
                  <a:off x="1646672" y="3862096"/>
                  <a:ext cx="1757175" cy="4041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Times" pitchFamily="2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Actual board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8489979-EA3A-3B49-AF0F-A9BCCC2BF218}"/>
                  </a:ext>
                </a:extLst>
              </p:cNvPr>
              <p:cNvGrpSpPr/>
              <p:nvPr/>
            </p:nvGrpSpPr>
            <p:grpSpPr>
              <a:xfrm>
                <a:off x="3713613" y="2024683"/>
                <a:ext cx="2545485" cy="2252777"/>
                <a:chOff x="3713613" y="2024683"/>
                <a:chExt cx="2545485" cy="2252777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1483F586-BCC0-6F45-95DA-1D5275FE911B}"/>
                    </a:ext>
                  </a:extLst>
                </p:cNvPr>
                <p:cNvGrpSpPr/>
                <p:nvPr/>
              </p:nvGrpSpPr>
              <p:grpSpPr>
                <a:xfrm>
                  <a:off x="3713613" y="2024683"/>
                  <a:ext cx="2545485" cy="1916662"/>
                  <a:chOff x="4557029" y="2730751"/>
                  <a:chExt cx="3185429" cy="2482812"/>
                </a:xfrm>
              </p:grpSpPr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7F878F8-1DED-CF4E-9AD5-FDF55EB6740C}"/>
                      </a:ext>
                    </a:extLst>
                  </p:cNvPr>
                  <p:cNvSpPr/>
                  <p:nvPr/>
                </p:nvSpPr>
                <p:spPr>
                  <a:xfrm>
                    <a:off x="4557029" y="2769878"/>
                    <a:ext cx="3185429" cy="2443685"/>
                  </a:xfrm>
                  <a:prstGeom prst="rect">
                    <a:avLst/>
                  </a:prstGeom>
                  <a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t="-7000" b="-7000"/>
                    </a:stretch>
                  </a:blipFill>
                </p:spPr>
                <p:style>
                  <a:ln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2">
                    <a:schemeClr val="accent1"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pic>
                <p:nvPicPr>
                  <p:cNvPr id="27" name="Picture 2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7818C833-C9EC-A24E-B864-AED5B46F45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3047" y="2730751"/>
                    <a:ext cx="948540" cy="948541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08919FE1-33FF-284E-8587-6E62D3414C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79" t="17132" r="17656" b="18300"/>
                  <a:stretch/>
                </p:blipFill>
                <p:spPr>
                  <a:xfrm>
                    <a:off x="5872522" y="3700748"/>
                    <a:ext cx="554442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E5CFE055-3821-0842-8DF8-AC84D4A5E0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3943" y="3528177"/>
                    <a:ext cx="948540" cy="948541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57AF801-E8EE-9048-8518-E2E6770688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0538" y="3873355"/>
                      <a:ext cx="2120102" cy="40410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90°</m:t>
                          </m:r>
                        </m:oMath>
                      </a14:m>
                      <a:r>
                        <a:rPr lang="en-US" sz="1400" b="0" dirty="0">
                          <a:latin typeface="Times" pitchFamily="2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cc rotation  </a:t>
                      </a:r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57AF801-E8EE-9048-8518-E2E67706886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0538" y="3873355"/>
                      <a:ext cx="2120102" cy="40410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t="-4167" r="-935" b="-291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B734D56-A8F8-2D4D-9CEA-DC36ED768E21}"/>
                  </a:ext>
                </a:extLst>
              </p:cNvPr>
              <p:cNvGrpSpPr/>
              <p:nvPr/>
            </p:nvGrpSpPr>
            <p:grpSpPr>
              <a:xfrm>
                <a:off x="6415101" y="2038324"/>
                <a:ext cx="2545485" cy="2312366"/>
                <a:chOff x="6415101" y="2038324"/>
                <a:chExt cx="2545485" cy="2312366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C7346AAC-EDE6-1F40-B2EA-6F1307B321CC}"/>
                    </a:ext>
                  </a:extLst>
                </p:cNvPr>
                <p:cNvGrpSpPr/>
                <p:nvPr/>
              </p:nvGrpSpPr>
              <p:grpSpPr>
                <a:xfrm>
                  <a:off x="6415101" y="2038324"/>
                  <a:ext cx="2545485" cy="1911578"/>
                  <a:chOff x="4557029" y="2769878"/>
                  <a:chExt cx="3185429" cy="2476227"/>
                </a:xfrm>
              </p:grpSpPr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00C2E532-5E4F-EB4A-BF2C-4DB7518E1A8F}"/>
                      </a:ext>
                    </a:extLst>
                  </p:cNvPr>
                  <p:cNvSpPr/>
                  <p:nvPr/>
                </p:nvSpPr>
                <p:spPr>
                  <a:xfrm>
                    <a:off x="4557029" y="2769878"/>
                    <a:ext cx="3185429" cy="2443685"/>
                  </a:xfrm>
                  <a:prstGeom prst="rect">
                    <a:avLst/>
                  </a:prstGeom>
                  <a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t="-7000" b="-7000"/>
                    </a:stretch>
                  </a:blipFill>
                </p:spPr>
                <p:style>
                  <a:ln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2">
                    <a:schemeClr val="accent1"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pic>
                <p:nvPicPr>
                  <p:cNvPr id="34" name="Picture 33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DF2125A7-0751-6F4B-AFD1-3F56747CA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75472" y="4281005"/>
                    <a:ext cx="948540" cy="948541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621E3138-8EB6-074C-9FB7-AC7B5812CB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79" t="17132" r="17656" b="18300"/>
                  <a:stretch/>
                </p:blipFill>
                <p:spPr>
                  <a:xfrm>
                    <a:off x="5872522" y="3700748"/>
                    <a:ext cx="554442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9EAA04B-4183-314E-A980-75FA524ACA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3942" y="4297564"/>
                    <a:ext cx="948540" cy="948541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B5BE343E-0D93-114C-B91D-E3102033E4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84123" y="3946585"/>
                      <a:ext cx="2276362" cy="40410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80°</m:t>
                          </m:r>
                        </m:oMath>
                      </a14:m>
                      <a:r>
                        <a:rPr lang="en-US" sz="1400" b="0" dirty="0">
                          <a:latin typeface="Times" pitchFamily="2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cc rotation  </a:t>
                      </a:r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B5BE343E-0D93-114C-B91D-E3102033E4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4123" y="3946585"/>
                      <a:ext cx="2276362" cy="40410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t="-4167" r="-870" b="-291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DD67D50-E3E9-8F4D-9A80-324A5150ECF7}"/>
                  </a:ext>
                </a:extLst>
              </p:cNvPr>
              <p:cNvGrpSpPr/>
              <p:nvPr/>
            </p:nvGrpSpPr>
            <p:grpSpPr>
              <a:xfrm>
                <a:off x="8881851" y="2038324"/>
                <a:ext cx="2632020" cy="2372369"/>
                <a:chOff x="8881851" y="2038324"/>
                <a:chExt cx="2632020" cy="237236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AE830FB7-5FD7-D248-AB62-DBDC88BF9576}"/>
                    </a:ext>
                  </a:extLst>
                </p:cNvPr>
                <p:cNvGrpSpPr/>
                <p:nvPr/>
              </p:nvGrpSpPr>
              <p:grpSpPr>
                <a:xfrm>
                  <a:off x="8881851" y="2038324"/>
                  <a:ext cx="2545485" cy="1917092"/>
                  <a:chOff x="4557029" y="2769878"/>
                  <a:chExt cx="3185429" cy="2483370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54B4C6A8-324F-FE4A-9624-AD7F01B090D4}"/>
                      </a:ext>
                    </a:extLst>
                  </p:cNvPr>
                  <p:cNvSpPr/>
                  <p:nvPr/>
                </p:nvSpPr>
                <p:spPr>
                  <a:xfrm>
                    <a:off x="4557029" y="2769878"/>
                    <a:ext cx="3185429" cy="2443685"/>
                  </a:xfrm>
                  <a:prstGeom prst="rect">
                    <a:avLst/>
                  </a:prstGeom>
                  <a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t="-7000" b="-7000"/>
                    </a:stretch>
                  </a:blipFill>
                </p:spPr>
                <p:style>
                  <a:ln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2">
                    <a:schemeClr val="accent1"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pic>
                <p:nvPicPr>
                  <p:cNvPr id="41" name="Picture 40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7C39A6CA-7011-7F44-9411-687F82725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06413" y="3527334"/>
                    <a:ext cx="948540" cy="948541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48F15D35-B4A7-834C-8726-5A2981C67C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79" t="17132" r="17656" b="18300"/>
                  <a:stretch/>
                </p:blipFill>
                <p:spPr>
                  <a:xfrm>
                    <a:off x="5872522" y="3700748"/>
                    <a:ext cx="554442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9AD017E1-AD0A-EE47-850A-152441222C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01881" y="4304708"/>
                    <a:ext cx="948540" cy="948540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7E8C3968-7932-604B-A8A0-08F6D8D288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37509" y="4006588"/>
                      <a:ext cx="2276362" cy="40410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70°</m:t>
                          </m:r>
                        </m:oMath>
                      </a14:m>
                      <a:r>
                        <a:rPr lang="en-US" sz="1400" b="0" dirty="0">
                          <a:latin typeface="Times" pitchFamily="2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cc rotation  </a:t>
                      </a: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7E8C3968-7932-604B-A8A0-08F6D8D288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37509" y="4006588"/>
                      <a:ext cx="2276362" cy="40410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t="-4167" r="-870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A274ED5-8388-EA40-9B9C-C2AC7B1542E6}"/>
                  </a:ext>
                </a:extLst>
              </p:cNvPr>
              <p:cNvGrpSpPr/>
              <p:nvPr/>
            </p:nvGrpSpPr>
            <p:grpSpPr>
              <a:xfrm>
                <a:off x="3492084" y="4337880"/>
                <a:ext cx="2830126" cy="2375160"/>
                <a:chOff x="3492084" y="4337880"/>
                <a:chExt cx="2830126" cy="237516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D29F6583-0A76-8A44-A109-EA6080BB5B78}"/>
                    </a:ext>
                  </a:extLst>
                </p:cNvPr>
                <p:cNvGrpSpPr/>
                <p:nvPr/>
              </p:nvGrpSpPr>
              <p:grpSpPr>
                <a:xfrm>
                  <a:off x="3492084" y="4337880"/>
                  <a:ext cx="2545485" cy="1947909"/>
                  <a:chOff x="4557029" y="2769878"/>
                  <a:chExt cx="3185429" cy="2523289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34B53C48-3E5B-324C-ACFE-2D14DCF988DD}"/>
                      </a:ext>
                    </a:extLst>
                  </p:cNvPr>
                  <p:cNvSpPr/>
                  <p:nvPr/>
                </p:nvSpPr>
                <p:spPr>
                  <a:xfrm>
                    <a:off x="4557029" y="2769878"/>
                    <a:ext cx="3185429" cy="2443685"/>
                  </a:xfrm>
                  <a:prstGeom prst="rect">
                    <a:avLst/>
                  </a:prstGeom>
                  <a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t="-7000" b="-7000"/>
                    </a:stretch>
                  </a:blipFill>
                </p:spPr>
                <p:style>
                  <a:ln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2">
                    <a:schemeClr val="accent1"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pic>
                <p:nvPicPr>
                  <p:cNvPr id="48" name="Picture 47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08A58713-8DA3-5942-8394-B20A26D2C5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58140" y="4339320"/>
                    <a:ext cx="948540" cy="948541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F2B4FF3-3D2F-6F44-9AC8-064AFD321B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79" t="17132" r="17656" b="18300"/>
                  <a:stretch/>
                </p:blipFill>
                <p:spPr>
                  <a:xfrm>
                    <a:off x="5872522" y="3700748"/>
                    <a:ext cx="554442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3B89E3BB-0C01-4642-B9C0-0236BA4B84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37003" y="4344626"/>
                    <a:ext cx="948540" cy="9485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28701C5-2F69-5244-847D-7C4CBE93B6F4}"/>
                    </a:ext>
                  </a:extLst>
                </p:cNvPr>
                <p:cNvSpPr txBox="1"/>
                <p:nvPr/>
              </p:nvSpPr>
              <p:spPr>
                <a:xfrm>
                  <a:off x="3844223" y="6308935"/>
                  <a:ext cx="2477987" cy="4041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0" dirty="0">
                      <a:latin typeface="Times" pitchFamily="2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Mirror about x axis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B9C7B81-0E4F-404D-B028-2DBA3C037358}"/>
                  </a:ext>
                </a:extLst>
              </p:cNvPr>
              <p:cNvGrpSpPr/>
              <p:nvPr/>
            </p:nvGrpSpPr>
            <p:grpSpPr>
              <a:xfrm>
                <a:off x="6876308" y="4368108"/>
                <a:ext cx="2545485" cy="2321062"/>
                <a:chOff x="6876308" y="4368108"/>
                <a:chExt cx="2545485" cy="2321062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EE0BEA74-513D-5542-86A4-466EBD44F054}"/>
                    </a:ext>
                  </a:extLst>
                </p:cNvPr>
                <p:cNvGrpSpPr/>
                <p:nvPr/>
              </p:nvGrpSpPr>
              <p:grpSpPr>
                <a:xfrm>
                  <a:off x="6876308" y="4368108"/>
                  <a:ext cx="2545485" cy="1896317"/>
                  <a:chOff x="4557029" y="2757105"/>
                  <a:chExt cx="3185429" cy="2456458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B822332F-0EFB-8141-9904-D88C6ED1611D}"/>
                      </a:ext>
                    </a:extLst>
                  </p:cNvPr>
                  <p:cNvSpPr/>
                  <p:nvPr/>
                </p:nvSpPr>
                <p:spPr>
                  <a:xfrm>
                    <a:off x="4557029" y="2769878"/>
                    <a:ext cx="3185429" cy="2443685"/>
                  </a:xfrm>
                  <a:prstGeom prst="rect">
                    <a:avLst/>
                  </a:prstGeom>
                  <a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t="-7000" b="-7000"/>
                    </a:stretch>
                  </a:blipFill>
                </p:spPr>
                <p:style>
                  <a:ln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2">
                    <a:schemeClr val="accent1"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pic>
                <p:nvPicPr>
                  <p:cNvPr id="56" name="Picture 55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4B129A46-1FF4-E642-A7C1-9963F17F6C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77299" y="2768190"/>
                    <a:ext cx="948540" cy="948540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6AAB527B-0F0B-9340-821E-F0D6BAFDA1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79" t="17132" r="17656" b="18300"/>
                  <a:stretch/>
                </p:blipFill>
                <p:spPr>
                  <a:xfrm>
                    <a:off x="5872522" y="3700748"/>
                    <a:ext cx="554442" cy="558800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19589784-A38C-5E4D-9E60-9932C53D1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3943" y="2757105"/>
                    <a:ext cx="948540" cy="94854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A54DC2C-4C7A-F24A-AF2B-BC01179DE7C2}"/>
                    </a:ext>
                  </a:extLst>
                </p:cNvPr>
                <p:cNvSpPr txBox="1"/>
                <p:nvPr/>
              </p:nvSpPr>
              <p:spPr>
                <a:xfrm>
                  <a:off x="6934191" y="6285065"/>
                  <a:ext cx="2477987" cy="4041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0" dirty="0">
                      <a:latin typeface="Times" pitchFamily="2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Mirror about y axis</a:t>
                  </a:r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05B44A7-3128-9249-AB97-E5F5C0DC8CD5}"/>
                </a:ext>
              </a:extLst>
            </p:cNvPr>
            <p:cNvSpPr/>
            <p:nvPr/>
          </p:nvSpPr>
          <p:spPr>
            <a:xfrm>
              <a:off x="5888805" y="2545436"/>
              <a:ext cx="555926" cy="56173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A65FBD-C35A-6247-82CE-B7455C0633F3}"/>
                </a:ext>
              </a:extLst>
            </p:cNvPr>
            <p:cNvSpPr/>
            <p:nvPr/>
          </p:nvSpPr>
          <p:spPr>
            <a:xfrm>
              <a:off x="1637430" y="1742009"/>
              <a:ext cx="555926" cy="56173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28896B2-CF0C-2745-8875-E66A29B9459B}"/>
                </a:ext>
              </a:extLst>
            </p:cNvPr>
            <p:cNvSpPr/>
            <p:nvPr/>
          </p:nvSpPr>
          <p:spPr>
            <a:xfrm>
              <a:off x="3281062" y="2551254"/>
              <a:ext cx="555926" cy="56173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650284-58CE-C44B-8AFF-9275BFE418D0}"/>
                </a:ext>
              </a:extLst>
            </p:cNvPr>
            <p:cNvSpPr/>
            <p:nvPr/>
          </p:nvSpPr>
          <p:spPr>
            <a:xfrm>
              <a:off x="7442150" y="1704413"/>
              <a:ext cx="555926" cy="56173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A42DE0A-A0C3-FC4C-875F-0A8A2C42B258}"/>
                </a:ext>
              </a:extLst>
            </p:cNvPr>
            <p:cNvSpPr/>
            <p:nvPr/>
          </p:nvSpPr>
          <p:spPr>
            <a:xfrm>
              <a:off x="3181612" y="4229502"/>
              <a:ext cx="555926" cy="56173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EF12CD0-A619-944C-A748-FFB42E3FF7F6}"/>
                </a:ext>
              </a:extLst>
            </p:cNvPr>
            <p:cNvSpPr/>
            <p:nvPr/>
          </p:nvSpPr>
          <p:spPr>
            <a:xfrm>
              <a:off x="6184075" y="3414251"/>
              <a:ext cx="555926" cy="56173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228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>
                <a:latin typeface="Times" pitchFamily="2" charset="0"/>
              </a:rPr>
              <a:t>Q value update of the existing symmetries 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EFDBD96-974E-9B42-A74E-CB5B13423314}"/>
              </a:ext>
            </a:extLst>
          </p:cNvPr>
          <p:cNvGrpSpPr/>
          <p:nvPr/>
        </p:nvGrpSpPr>
        <p:grpSpPr>
          <a:xfrm>
            <a:off x="4509507" y="2826556"/>
            <a:ext cx="1299872" cy="1204887"/>
            <a:chOff x="4557029" y="2730751"/>
            <a:chExt cx="3185429" cy="248281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F24A0B7-7C1C-004D-91F6-DB153A8E7157}"/>
                </a:ext>
              </a:extLst>
            </p:cNvPr>
            <p:cNvSpPr/>
            <p:nvPr/>
          </p:nvSpPr>
          <p:spPr>
            <a:xfrm>
              <a:off x="4557029" y="2769878"/>
              <a:ext cx="3185429" cy="244368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86" name="Picture 8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6CDA3CA-28AC-6145-8BD3-88AFD1DF8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047" y="2730751"/>
              <a:ext cx="948540" cy="948541"/>
            </a:xfrm>
            <a:prstGeom prst="rect">
              <a:avLst/>
            </a:prstGeom>
          </p:spPr>
        </p:pic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B89921-5338-8743-ABFC-14202EB30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5872522" y="3700748"/>
              <a:ext cx="554442" cy="558800"/>
            </a:xfrm>
            <a:prstGeom prst="rect">
              <a:avLst/>
            </a:prstGeom>
          </p:spPr>
        </p:pic>
        <p:pic>
          <p:nvPicPr>
            <p:cNvPr id="88" name="Picture 8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2FB9D80-F03A-B340-9D1B-755D13AF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943" y="3528177"/>
              <a:ext cx="948540" cy="948541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F299974-59D4-9B4F-A9A8-72BEB6E36CFC}"/>
              </a:ext>
            </a:extLst>
          </p:cNvPr>
          <p:cNvGrpSpPr/>
          <p:nvPr/>
        </p:nvGrpSpPr>
        <p:grpSpPr>
          <a:xfrm>
            <a:off x="4495334" y="4272829"/>
            <a:ext cx="1299872" cy="1224529"/>
            <a:chOff x="4557029" y="2769878"/>
            <a:chExt cx="3185429" cy="252328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37E4FCA-76C7-1A44-A787-302D71B121FE}"/>
                </a:ext>
              </a:extLst>
            </p:cNvPr>
            <p:cNvSpPr/>
            <p:nvPr/>
          </p:nvSpPr>
          <p:spPr>
            <a:xfrm>
              <a:off x="4557029" y="2769878"/>
              <a:ext cx="3185429" cy="244368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D140C95-1701-EE43-9A44-20B75DB8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140" y="4339320"/>
              <a:ext cx="948540" cy="948541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C6D88CF-AAE0-E341-BC42-17899B8C7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5872522" y="3700748"/>
              <a:ext cx="554442" cy="558800"/>
            </a:xfrm>
            <a:prstGeom prst="rect">
              <a:avLst/>
            </a:prstGeom>
          </p:spPr>
        </p:pic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2A54478-6510-3644-9404-5240AF659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003" y="4344626"/>
              <a:ext cx="948540" cy="94854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BF9F23-569D-0846-87FB-64796BC5E23F}"/>
              </a:ext>
            </a:extLst>
          </p:cNvPr>
          <p:cNvGrpSpPr/>
          <p:nvPr/>
        </p:nvGrpSpPr>
        <p:grpSpPr>
          <a:xfrm>
            <a:off x="1371600" y="3429000"/>
            <a:ext cx="1299872" cy="1186717"/>
            <a:chOff x="1180542" y="2284331"/>
            <a:chExt cx="1299872" cy="11867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9A49A1A-CC56-474B-B77F-3DE6A296ACC0}"/>
                </a:ext>
              </a:extLst>
            </p:cNvPr>
            <p:cNvSpPr/>
            <p:nvPr/>
          </p:nvSpPr>
          <p:spPr>
            <a:xfrm>
              <a:off x="1180542" y="2285150"/>
              <a:ext cx="1299872" cy="1185898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94" name="Picture 9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0D2D4D3-9237-5644-9463-F3FF9005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688" y="2284331"/>
              <a:ext cx="387069" cy="460318"/>
            </a:xfrm>
            <a:prstGeom prst="rect">
              <a:avLst/>
            </a:prstGeom>
          </p:spPr>
        </p:pic>
        <p:pic>
          <p:nvPicPr>
            <p:cNvPr id="95" name="Picture 9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D9488C-826E-B24B-A9FC-F6D587451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1717353" y="2736893"/>
              <a:ext cx="226250" cy="271180"/>
            </a:xfrm>
            <a:prstGeom prst="rect">
              <a:avLst/>
            </a:prstGeom>
          </p:spPr>
        </p:pic>
        <p:pic>
          <p:nvPicPr>
            <p:cNvPr id="96" name="Picture 9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FFDC713-F624-114E-9D42-0F51BC98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740" y="2295834"/>
              <a:ext cx="387069" cy="46031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2C5906-61E4-4B48-A4AF-E37BE4BA955A}"/>
              </a:ext>
            </a:extLst>
          </p:cNvPr>
          <p:cNvSpPr txBox="1"/>
          <p:nvPr/>
        </p:nvSpPr>
        <p:spPr>
          <a:xfrm>
            <a:off x="3819924" y="2322540"/>
            <a:ext cx="245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Previously encountered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AA2DFD-1881-7C4F-81C1-C12C6F7AD7B8}"/>
              </a:ext>
            </a:extLst>
          </p:cNvPr>
          <p:cNvSpPr txBox="1"/>
          <p:nvPr/>
        </p:nvSpPr>
        <p:spPr>
          <a:xfrm>
            <a:off x="1303548" y="3069161"/>
            <a:ext cx="14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3">
                <a:extLst>
                  <a:ext uri="{FF2B5EF4-FFF2-40B4-BE49-F238E27FC236}">
                    <a16:creationId xmlns:a16="http://schemas.microsoft.com/office/drawing/2014/main" id="{736DAEC2-EAC4-3547-9958-623904B4EB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2438163"/>
                  </p:ext>
                </p:extLst>
              </p:nvPr>
            </p:nvGraphicFramePr>
            <p:xfrm>
              <a:off x="8382121" y="2391846"/>
              <a:ext cx="2981025" cy="259588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607307">
                      <a:extLst>
                        <a:ext uri="{9D8B030D-6E8A-4147-A177-3AD203B41FA5}">
                          <a16:colId xmlns:a16="http://schemas.microsoft.com/office/drawing/2014/main" val="1271652612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3988948238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2268079563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9995109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State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0372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099019999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r>
                            <a:rPr lang="en-US" dirty="0"/>
                            <a:t>….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1591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999919009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286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900919999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3220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791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616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9482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3">
                <a:extLst>
                  <a:ext uri="{FF2B5EF4-FFF2-40B4-BE49-F238E27FC236}">
                    <a16:creationId xmlns:a16="http://schemas.microsoft.com/office/drawing/2014/main" id="{736DAEC2-EAC4-3547-9958-623904B4EB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2438163"/>
                  </p:ext>
                </p:extLst>
              </p:nvPr>
            </p:nvGraphicFramePr>
            <p:xfrm>
              <a:off x="8382121" y="2391846"/>
              <a:ext cx="2981025" cy="259588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607307">
                      <a:extLst>
                        <a:ext uri="{9D8B030D-6E8A-4147-A177-3AD203B41FA5}">
                          <a16:colId xmlns:a16="http://schemas.microsoft.com/office/drawing/2014/main" val="1271652612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3988948238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2268079563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9995109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State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55556" t="-6897" r="-202778" b="-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55556" t="-6897" r="-2778" b="-6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0372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099019999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r>
                            <a:rPr lang="en-US" dirty="0"/>
                            <a:t>….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1591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999919009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286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900919999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3220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791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616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9482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B6864432-9D6C-2B4D-9B81-DA586415C3C8}"/>
              </a:ext>
            </a:extLst>
          </p:cNvPr>
          <p:cNvSpPr/>
          <p:nvPr/>
        </p:nvSpPr>
        <p:spPr>
          <a:xfrm>
            <a:off x="6960409" y="3610715"/>
            <a:ext cx="795130" cy="3089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>
            <a:extLst>
              <a:ext uri="{FF2B5EF4-FFF2-40B4-BE49-F238E27FC236}">
                <a16:creationId xmlns:a16="http://schemas.microsoft.com/office/drawing/2014/main" id="{D65FD047-AF53-284B-9FE8-EBFE1406B1BE}"/>
              </a:ext>
            </a:extLst>
          </p:cNvPr>
          <p:cNvSpPr/>
          <p:nvPr/>
        </p:nvSpPr>
        <p:spPr>
          <a:xfrm>
            <a:off x="2991487" y="3610715"/>
            <a:ext cx="795130" cy="3089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1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C386-8176-476B-8A2C-921ACCF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OVERVIEW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3D14DBB-DB41-46AC-898B-7AFAC7C4D6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10339"/>
              </p:ext>
            </p:extLst>
          </p:nvPr>
        </p:nvGraphicFramePr>
        <p:xfrm>
          <a:off x="1693333" y="206375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6BDF6-52FC-4F1C-A96E-501E22F8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39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000" dirty="0">
                <a:latin typeface="Times" pitchFamily="2" charset="0"/>
              </a:rPr>
              <a:t>Convergence and </a:t>
            </a:r>
            <a:r>
              <a:rPr lang="en-US" sz="3200" dirty="0">
                <a:latin typeface="Times" pitchFamily="2" charset="0"/>
              </a:rPr>
              <a:t>Q value update of the existing symmetries </a:t>
            </a:r>
            <a:endParaRPr lang="en-US" sz="3000" dirty="0">
              <a:latin typeface="Times" pitchFamily="2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482DD-6DD5-9E4A-B755-2EB18184D2F0}"/>
              </a:ext>
            </a:extLst>
          </p:cNvPr>
          <p:cNvSpPr txBox="1"/>
          <p:nvPr/>
        </p:nvSpPr>
        <p:spPr>
          <a:xfrm>
            <a:off x="5420618" y="6341096"/>
            <a:ext cx="214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episodes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72420-04C9-B74C-8AAC-EB6D248E9950}"/>
              </a:ext>
            </a:extLst>
          </p:cNvPr>
          <p:cNvSpPr txBox="1"/>
          <p:nvPr/>
        </p:nvSpPr>
        <p:spPr>
          <a:xfrm rot="16200000">
            <a:off x="-572723" y="3642851"/>
            <a:ext cx="365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Change or Update per episode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0A325EA-37D8-8544-AEB1-192F30BC4A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8750" r="7077" b="9640"/>
          <a:stretch/>
        </p:blipFill>
        <p:spPr>
          <a:xfrm>
            <a:off x="1470645" y="1234066"/>
            <a:ext cx="10144213" cy="49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8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>
                <a:latin typeface="Times" pitchFamily="2" charset="0"/>
              </a:rPr>
              <a:t>Q table append with all the symmetries</a:t>
            </a:r>
            <a:endParaRPr 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1350A2C-DD58-B348-8E2A-827F2F2BA258}"/>
              </a:ext>
            </a:extLst>
          </p:cNvPr>
          <p:cNvGrpSpPr/>
          <p:nvPr/>
        </p:nvGrpSpPr>
        <p:grpSpPr>
          <a:xfrm>
            <a:off x="1439215" y="3100317"/>
            <a:ext cx="1299872" cy="1186717"/>
            <a:chOff x="4557029" y="2768190"/>
            <a:chExt cx="3185429" cy="244537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1DF9D55-FD06-AD44-BD31-4E2D7EA4A8D9}"/>
                </a:ext>
              </a:extLst>
            </p:cNvPr>
            <p:cNvSpPr/>
            <p:nvPr/>
          </p:nvSpPr>
          <p:spPr>
            <a:xfrm>
              <a:off x="4557029" y="2769878"/>
              <a:ext cx="3185429" cy="244368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59" name="Picture 5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BBBB7D-62FE-A04B-9E2A-048B0B93B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299" y="2768190"/>
              <a:ext cx="948540" cy="948540"/>
            </a:xfrm>
            <a:prstGeom prst="rect">
              <a:avLst/>
            </a:prstGeom>
          </p:spPr>
        </p:pic>
        <p:pic>
          <p:nvPicPr>
            <p:cNvPr id="60" name="Picture 5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90F94EB-1D6B-364E-8193-2274D28DF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5872522" y="3700748"/>
              <a:ext cx="554442" cy="558800"/>
            </a:xfrm>
            <a:prstGeom prst="rect">
              <a:avLst/>
            </a:prstGeom>
          </p:spPr>
        </p:pic>
        <p:pic>
          <p:nvPicPr>
            <p:cNvPr id="61" name="Picture 6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8B526D3-9E20-404F-AABD-657B8D37C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85" y="2791893"/>
              <a:ext cx="948540" cy="948541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BFF35A-B637-754A-B44D-9981C7BD4FBA}"/>
              </a:ext>
            </a:extLst>
          </p:cNvPr>
          <p:cNvGrpSpPr/>
          <p:nvPr/>
        </p:nvGrpSpPr>
        <p:grpSpPr>
          <a:xfrm>
            <a:off x="3658605" y="2159103"/>
            <a:ext cx="3512698" cy="3343039"/>
            <a:chOff x="3344819" y="2020511"/>
            <a:chExt cx="3512698" cy="334303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7D33CBD-BF85-0C4B-A1A0-B88FFC0D071B}"/>
                </a:ext>
              </a:extLst>
            </p:cNvPr>
            <p:cNvGrpSpPr/>
            <p:nvPr/>
          </p:nvGrpSpPr>
          <p:grpSpPr>
            <a:xfrm>
              <a:off x="4549073" y="3158599"/>
              <a:ext cx="1299872" cy="1204887"/>
              <a:chOff x="4557029" y="2730751"/>
              <a:chExt cx="3185429" cy="2482812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EC1596-CF7A-7149-945D-BAFDB2765EA7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53" name="Picture 5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098CF9F-70C5-D64B-AE00-F850D9849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047" y="2730751"/>
                <a:ext cx="948540" cy="948541"/>
              </a:xfrm>
              <a:prstGeom prst="rect">
                <a:avLst/>
              </a:prstGeom>
            </p:spPr>
          </p:pic>
          <p:pic>
            <p:nvPicPr>
              <p:cNvPr id="54" name="Picture 5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E713E23-DAD8-8340-8300-F2692682AC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55" name="Picture 5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6E4A5F3-7FAA-1648-851C-7A291F8F4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943" y="3528177"/>
                <a:ext cx="948540" cy="948541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8E79C0A-4863-7445-ADF0-2ABF32094BFB}"/>
                </a:ext>
              </a:extLst>
            </p:cNvPr>
            <p:cNvGrpSpPr/>
            <p:nvPr/>
          </p:nvGrpSpPr>
          <p:grpSpPr>
            <a:xfrm>
              <a:off x="3457944" y="2032012"/>
              <a:ext cx="1299872" cy="1201691"/>
              <a:chOff x="4557029" y="2769878"/>
              <a:chExt cx="3185429" cy="247622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6A699E9-6738-B94E-A962-A54DF8EFF902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46" name="Picture 4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D146958-9774-D74C-9C3C-267B0371E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5472" y="4281005"/>
                <a:ext cx="948540" cy="948541"/>
              </a:xfrm>
              <a:prstGeom prst="rect">
                <a:avLst/>
              </a:prstGeom>
            </p:spPr>
          </p:pic>
          <p:pic>
            <p:nvPicPr>
              <p:cNvPr id="47" name="Picture 4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69C1A34-C823-F84C-802E-A9CD3F5C7F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48" name="Picture 4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4316159-28BE-214B-A53E-7C620B814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942" y="4297564"/>
                <a:ext cx="948540" cy="948541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9FC926E-E5A5-F94D-99AD-A1782B356DF0}"/>
                </a:ext>
              </a:extLst>
            </p:cNvPr>
            <p:cNvGrpSpPr/>
            <p:nvPr/>
          </p:nvGrpSpPr>
          <p:grpSpPr>
            <a:xfrm>
              <a:off x="5357038" y="2020511"/>
              <a:ext cx="1299872" cy="1205157"/>
              <a:chOff x="4557029" y="2769878"/>
              <a:chExt cx="3185429" cy="248337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FC2D9C-7F69-1B49-BB91-81D52B437EA2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40" name="Picture 3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99E7FAA-10E6-574B-8BD4-087DB81E4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6413" y="3527334"/>
                <a:ext cx="948540" cy="948541"/>
              </a:xfrm>
              <a:prstGeom prst="rect">
                <a:avLst/>
              </a:prstGeom>
            </p:spPr>
          </p:pic>
          <p:pic>
            <p:nvPicPr>
              <p:cNvPr id="41" name="Picture 4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ECE4664-55BD-1C4B-9DAC-661F74FB64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42" name="Picture 4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9574B6E0-F7C2-CE47-BB5A-DC02ADC8E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1881" y="4304708"/>
                <a:ext cx="948540" cy="94854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A2909DE-93F8-AF4D-94FC-9C837EAFBABB}"/>
                </a:ext>
              </a:extLst>
            </p:cNvPr>
            <p:cNvGrpSpPr/>
            <p:nvPr/>
          </p:nvGrpSpPr>
          <p:grpSpPr>
            <a:xfrm>
              <a:off x="3344819" y="4139021"/>
              <a:ext cx="1299872" cy="1224529"/>
              <a:chOff x="4557029" y="2769878"/>
              <a:chExt cx="3185429" cy="252328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CCA225-17E6-904B-A668-5E435EEE0CC6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34" name="Picture 3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95C1F5D-7956-614B-854F-19DDE017B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140" y="4339320"/>
                <a:ext cx="948540" cy="948541"/>
              </a:xfrm>
              <a:prstGeom prst="rect">
                <a:avLst/>
              </a:prstGeom>
            </p:spPr>
          </p:pic>
          <p:pic>
            <p:nvPicPr>
              <p:cNvPr id="35" name="Picture 3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BCE5EBA-7935-CB4D-873C-B1FD57F44D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36" name="Picture 3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436E40D-AAE0-4841-A60E-7C19F6B7F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003" y="4344626"/>
                <a:ext cx="948540" cy="948541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8576F05-A2B6-5C4D-92D0-52BE4C0FED15}"/>
                </a:ext>
              </a:extLst>
            </p:cNvPr>
            <p:cNvGrpSpPr/>
            <p:nvPr/>
          </p:nvGrpSpPr>
          <p:grpSpPr>
            <a:xfrm>
              <a:off x="5557645" y="4148442"/>
              <a:ext cx="1299872" cy="1192097"/>
              <a:chOff x="4557029" y="2757105"/>
              <a:chExt cx="3185429" cy="245645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C5718A-5772-594E-9257-C76E44C0AC82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28" name="Picture 2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A22D60A-3EF1-6C45-B633-0625D9D45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7299" y="2768190"/>
                <a:ext cx="948540" cy="948540"/>
              </a:xfrm>
              <a:prstGeom prst="rect">
                <a:avLst/>
              </a:prstGeom>
            </p:spPr>
          </p:pic>
          <p:pic>
            <p:nvPicPr>
              <p:cNvPr id="29" name="Picture 2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C183A09-03E7-5749-A96C-55A198D74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30" name="Picture 2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3550196-1D4A-DA43-98C6-523A5F043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943" y="2757105"/>
                <a:ext cx="948540" cy="948541"/>
              </a:xfrm>
              <a:prstGeom prst="rect">
                <a:avLst/>
              </a:prstGeom>
            </p:spPr>
          </p:pic>
        </p:grp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78077A54-ED25-5842-8D36-476E5DC87087}"/>
              </a:ext>
            </a:extLst>
          </p:cNvPr>
          <p:cNvSpPr/>
          <p:nvPr/>
        </p:nvSpPr>
        <p:spPr>
          <a:xfrm>
            <a:off x="6960409" y="3610715"/>
            <a:ext cx="795130" cy="3089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40E6B5BA-43B1-5F4E-9522-9F4C550CC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043366"/>
                  </p:ext>
                </p:extLst>
              </p:nvPr>
            </p:nvGraphicFramePr>
            <p:xfrm>
              <a:off x="8382121" y="2391846"/>
              <a:ext cx="2981025" cy="259588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607307">
                      <a:extLst>
                        <a:ext uri="{9D8B030D-6E8A-4147-A177-3AD203B41FA5}">
                          <a16:colId xmlns:a16="http://schemas.microsoft.com/office/drawing/2014/main" val="1271652612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3988948238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2268079563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9995109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State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0372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900919999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r>
                            <a:rPr lang="en-US" dirty="0"/>
                            <a:t>….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1591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099019999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286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999919009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3220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999910990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791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999919900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616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009919999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9482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40E6B5BA-43B1-5F4E-9522-9F4C550CC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043366"/>
                  </p:ext>
                </p:extLst>
              </p:nvPr>
            </p:nvGraphicFramePr>
            <p:xfrm>
              <a:off x="8382121" y="2391846"/>
              <a:ext cx="2981025" cy="259588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607307">
                      <a:extLst>
                        <a:ext uri="{9D8B030D-6E8A-4147-A177-3AD203B41FA5}">
                          <a16:colId xmlns:a16="http://schemas.microsoft.com/office/drawing/2014/main" val="1271652612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3988948238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2268079563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9995109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State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55556" t="-6897" r="-202778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55556" t="-6897" r="-2778" b="-6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0372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900919999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r>
                            <a:rPr lang="en-US" dirty="0"/>
                            <a:t>….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1591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099019999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286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999919009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3220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999910990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791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999919900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616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009919999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9482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4" name="Right Arrow 113">
            <a:extLst>
              <a:ext uri="{FF2B5EF4-FFF2-40B4-BE49-F238E27FC236}">
                <a16:creationId xmlns:a16="http://schemas.microsoft.com/office/drawing/2014/main" id="{A3BB6DFC-7D50-9A40-AB84-F0870E3480E2}"/>
              </a:ext>
            </a:extLst>
          </p:cNvPr>
          <p:cNvSpPr/>
          <p:nvPr/>
        </p:nvSpPr>
        <p:spPr>
          <a:xfrm>
            <a:off x="2991487" y="3610715"/>
            <a:ext cx="795130" cy="3089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985B11-671C-DD4C-86EC-A4F8EF97C68D}"/>
              </a:ext>
            </a:extLst>
          </p:cNvPr>
          <p:cNvSpPr txBox="1"/>
          <p:nvPr/>
        </p:nvSpPr>
        <p:spPr>
          <a:xfrm>
            <a:off x="4733237" y="1752644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Symmetries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9396215-D59A-B947-A49F-5940683B30DC}"/>
              </a:ext>
            </a:extLst>
          </p:cNvPr>
          <p:cNvSpPr txBox="1"/>
          <p:nvPr/>
        </p:nvSpPr>
        <p:spPr>
          <a:xfrm>
            <a:off x="1435592" y="2633515"/>
            <a:ext cx="14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2897604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000" dirty="0">
                <a:latin typeface="Times" pitchFamily="2" charset="0"/>
              </a:rPr>
              <a:t>Convergence and </a:t>
            </a:r>
            <a:r>
              <a:rPr lang="en-US" sz="3200" dirty="0">
                <a:latin typeface="Times" pitchFamily="2" charset="0"/>
              </a:rPr>
              <a:t>Q table append with all the symmetries</a:t>
            </a:r>
            <a:endParaRPr lang="en-US" sz="3000" dirty="0">
              <a:latin typeface="Times" pitchFamily="2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482DD-6DD5-9E4A-B755-2EB18184D2F0}"/>
              </a:ext>
            </a:extLst>
          </p:cNvPr>
          <p:cNvSpPr txBox="1"/>
          <p:nvPr/>
        </p:nvSpPr>
        <p:spPr>
          <a:xfrm>
            <a:off x="5420618" y="6341096"/>
            <a:ext cx="214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episodes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72420-04C9-B74C-8AAC-EB6D248E9950}"/>
              </a:ext>
            </a:extLst>
          </p:cNvPr>
          <p:cNvSpPr txBox="1"/>
          <p:nvPr/>
        </p:nvSpPr>
        <p:spPr>
          <a:xfrm rot="16200000">
            <a:off x="-572723" y="3642851"/>
            <a:ext cx="365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Change or Update per episode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6EFEA-302B-7E40-BE6D-CAE57BEB15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2" t="7311" r="7398" b="9775"/>
          <a:stretch/>
        </p:blipFill>
        <p:spPr>
          <a:xfrm>
            <a:off x="1438309" y="1251855"/>
            <a:ext cx="10090699" cy="50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662" y="397959"/>
            <a:ext cx="10342304" cy="1227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3600" dirty="0">
                <a:latin typeface="Times" pitchFamily="2" charset="0"/>
              </a:rPr>
              <a:t>Reducing the number of states in the Q table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382533-DF65-DB43-8CD5-24BD5C8ACF48}"/>
              </a:ext>
            </a:extLst>
          </p:cNvPr>
          <p:cNvGrpSpPr/>
          <p:nvPr/>
        </p:nvGrpSpPr>
        <p:grpSpPr>
          <a:xfrm>
            <a:off x="4490242" y="1685789"/>
            <a:ext cx="2493506" cy="1855807"/>
            <a:chOff x="4557029" y="2768190"/>
            <a:chExt cx="3185429" cy="24453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16FDB7-934E-3946-911F-ACED7275BD0C}"/>
                </a:ext>
              </a:extLst>
            </p:cNvPr>
            <p:cNvSpPr/>
            <p:nvPr/>
          </p:nvSpPr>
          <p:spPr>
            <a:xfrm>
              <a:off x="4557029" y="2769878"/>
              <a:ext cx="3185429" cy="244368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E3B29F-D94F-4146-9EFA-9682BD2BC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299" y="2768190"/>
              <a:ext cx="948540" cy="948540"/>
            </a:xfrm>
            <a:prstGeom prst="rect">
              <a:avLst/>
            </a:prstGeom>
          </p:spPr>
        </p:pic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E06579E-6ECD-9141-96C5-8F05B09E5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5872522" y="3700748"/>
              <a:ext cx="554442" cy="558800"/>
            </a:xfrm>
            <a:prstGeom prst="rect">
              <a:avLst/>
            </a:prstGeom>
          </p:spPr>
        </p:pic>
        <p:pic>
          <p:nvPicPr>
            <p:cNvPr id="19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AA4B275-0EA4-6749-B937-6D48714DF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85" y="2791893"/>
              <a:ext cx="948540" cy="94854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1ABFC8-E4BB-034B-BA27-BCF3BDA93984}"/>
              </a:ext>
            </a:extLst>
          </p:cNvPr>
          <p:cNvGrpSpPr/>
          <p:nvPr/>
        </p:nvGrpSpPr>
        <p:grpSpPr>
          <a:xfrm>
            <a:off x="1307978" y="1648337"/>
            <a:ext cx="2493506" cy="1884220"/>
            <a:chOff x="4557029" y="2730751"/>
            <a:chExt cx="3185429" cy="248281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5E37CD-8255-6E4A-A631-A92A2502DB00}"/>
                </a:ext>
              </a:extLst>
            </p:cNvPr>
            <p:cNvSpPr/>
            <p:nvPr/>
          </p:nvSpPr>
          <p:spPr>
            <a:xfrm>
              <a:off x="4557029" y="2769878"/>
              <a:ext cx="3185429" cy="244368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1E73D8-3BB2-1644-9B35-3C28F86B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047" y="2730751"/>
              <a:ext cx="948540" cy="948541"/>
            </a:xfrm>
            <a:prstGeom prst="rect">
              <a:avLst/>
            </a:prstGeom>
          </p:spPr>
        </p:pic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D64234C-DB99-C645-BFB5-8ACE42C08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5872522" y="3700748"/>
              <a:ext cx="554442" cy="558800"/>
            </a:xfrm>
            <a:prstGeom prst="rect">
              <a:avLst/>
            </a:prstGeom>
          </p:spPr>
        </p:pic>
        <p:pic>
          <p:nvPicPr>
            <p:cNvPr id="24" name="Picture 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84F2D24-E456-A346-8B60-A3BE06353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943" y="3528177"/>
              <a:ext cx="948540" cy="94854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562D08-50FB-1D44-8ABE-F6B44E417910}"/>
              </a:ext>
            </a:extLst>
          </p:cNvPr>
          <p:cNvGrpSpPr/>
          <p:nvPr/>
        </p:nvGrpSpPr>
        <p:grpSpPr>
          <a:xfrm>
            <a:off x="2764144" y="4116772"/>
            <a:ext cx="2546625" cy="1964801"/>
            <a:chOff x="4557029" y="2769878"/>
            <a:chExt cx="3185429" cy="252328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3FE687A-F151-7641-AF9C-3BF65FB77357}"/>
                </a:ext>
              </a:extLst>
            </p:cNvPr>
            <p:cNvSpPr/>
            <p:nvPr/>
          </p:nvSpPr>
          <p:spPr>
            <a:xfrm>
              <a:off x="4557029" y="2769878"/>
              <a:ext cx="3185429" cy="244368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54" name="Picture 5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548FBA9-FCE5-9C49-9D9E-929C7AFC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140" y="4339320"/>
              <a:ext cx="948540" cy="948541"/>
            </a:xfrm>
            <a:prstGeom prst="rect">
              <a:avLst/>
            </a:prstGeom>
          </p:spPr>
        </p:pic>
        <p:pic>
          <p:nvPicPr>
            <p:cNvPr id="55" name="Picture 5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A6A76BD-7DE3-C944-B847-F4126A918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5872522" y="3700748"/>
              <a:ext cx="554442" cy="558800"/>
            </a:xfrm>
            <a:prstGeom prst="rect">
              <a:avLst/>
            </a:prstGeom>
          </p:spPr>
        </p:pic>
        <p:pic>
          <p:nvPicPr>
            <p:cNvPr id="56" name="Picture 5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2BF56F4-4533-6C48-85F6-39C4383B7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003" y="4344626"/>
              <a:ext cx="948540" cy="94854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2B1842F-03F3-234E-9DC3-AC33E5E8F5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62495"/>
                  </p:ext>
                </p:extLst>
              </p:nvPr>
            </p:nvGraphicFramePr>
            <p:xfrm>
              <a:off x="8020846" y="2445544"/>
              <a:ext cx="2981025" cy="185420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607307">
                      <a:extLst>
                        <a:ext uri="{9D8B030D-6E8A-4147-A177-3AD203B41FA5}">
                          <a16:colId xmlns:a16="http://schemas.microsoft.com/office/drawing/2014/main" val="14597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3107652271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3971580296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45009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State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750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999919900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38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816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1547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366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2B1842F-03F3-234E-9DC3-AC33E5E8F5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62495"/>
                  </p:ext>
                </p:extLst>
              </p:nvPr>
            </p:nvGraphicFramePr>
            <p:xfrm>
              <a:off x="8020846" y="2445544"/>
              <a:ext cx="2981025" cy="1854200"/>
            </p:xfrm>
            <a:graphic>
              <a:graphicData uri="http://schemas.openxmlformats.org/drawingml/2006/table">
                <a:tbl>
                  <a:tblPr firstRow="1" bandRow="1">
                    <a:tableStyleId>{912C8C85-51F0-491E-9774-3900AFEF0FD7}</a:tableStyleId>
                  </a:tblPr>
                  <a:tblGrid>
                    <a:gridCol w="1607307">
                      <a:extLst>
                        <a:ext uri="{9D8B030D-6E8A-4147-A177-3AD203B41FA5}">
                          <a16:colId xmlns:a16="http://schemas.microsoft.com/office/drawing/2014/main" val="14597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3107652271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3971580296"/>
                        </a:ext>
                      </a:extLst>
                    </a:gridCol>
                    <a:gridCol w="457906">
                      <a:extLst>
                        <a:ext uri="{9D8B030D-6E8A-4147-A177-3AD203B41FA5}">
                          <a16:colId xmlns:a16="http://schemas.microsoft.com/office/drawing/2014/main" val="45009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State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52778" t="-6897" r="-202778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55556" t="-6897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1750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999919900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8438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816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1547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366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5" name="Right Arrow 74">
            <a:extLst>
              <a:ext uri="{FF2B5EF4-FFF2-40B4-BE49-F238E27FC236}">
                <a16:creationId xmlns:a16="http://schemas.microsoft.com/office/drawing/2014/main" id="{2249D649-6F70-B842-BEE2-52880B5B78B3}"/>
              </a:ext>
            </a:extLst>
          </p:cNvPr>
          <p:cNvSpPr/>
          <p:nvPr/>
        </p:nvSpPr>
        <p:spPr>
          <a:xfrm rot="3429046">
            <a:off x="2499685" y="3735471"/>
            <a:ext cx="795130" cy="3089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CCBA60BF-665D-3F42-8B9E-276C20599304}"/>
              </a:ext>
            </a:extLst>
          </p:cNvPr>
          <p:cNvSpPr/>
          <p:nvPr/>
        </p:nvSpPr>
        <p:spPr>
          <a:xfrm rot="6975758">
            <a:off x="4919750" y="3802962"/>
            <a:ext cx="795130" cy="3089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0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662" y="397959"/>
            <a:ext cx="10342304" cy="1227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3600" dirty="0">
                <a:latin typeface="Times" pitchFamily="2" charset="0"/>
              </a:rPr>
              <a:t>Challenge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DA946-2493-E941-93CA-BFAF1921BB5D}"/>
              </a:ext>
            </a:extLst>
          </p:cNvPr>
          <p:cNvGrpSpPr/>
          <p:nvPr/>
        </p:nvGrpSpPr>
        <p:grpSpPr>
          <a:xfrm>
            <a:off x="586154" y="1764457"/>
            <a:ext cx="2493506" cy="2179381"/>
            <a:chOff x="1129494" y="2045303"/>
            <a:chExt cx="2545485" cy="22169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382533-DF65-DB43-8CD5-24BD5C8ACF48}"/>
                </a:ext>
              </a:extLst>
            </p:cNvPr>
            <p:cNvGrpSpPr/>
            <p:nvPr/>
          </p:nvGrpSpPr>
          <p:grpSpPr>
            <a:xfrm>
              <a:off x="1129494" y="2045303"/>
              <a:ext cx="2545485" cy="1887760"/>
              <a:chOff x="4557029" y="2768190"/>
              <a:chExt cx="3185429" cy="244537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916FDB7-934E-3946-911F-ACED7275BD0C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17" name="Picture 1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5E3B29F-D94F-4146-9EFA-9682BD2BC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7299" y="2768190"/>
                <a:ext cx="948540" cy="948540"/>
              </a:xfrm>
              <a:prstGeom prst="rect">
                <a:avLst/>
              </a:prstGeom>
            </p:spPr>
          </p:pic>
          <p:pic>
            <p:nvPicPr>
              <p:cNvPr id="18" name="Picture 1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E06579E-6ECD-9141-96C5-8F05B09E55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19" name="Picture 1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AA4B275-0EA4-6749-B937-6D48714DF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1885" y="2791893"/>
                <a:ext cx="948540" cy="948541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DD9EB9-5565-FC40-8D92-D9C490069529}"/>
                </a:ext>
              </a:extLst>
            </p:cNvPr>
            <p:cNvSpPr txBox="1"/>
            <p:nvPr/>
          </p:nvSpPr>
          <p:spPr>
            <a:xfrm>
              <a:off x="1646672" y="3862098"/>
              <a:ext cx="1976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Current board (1)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A379F90-EFE9-094E-96D3-90B9AA420BA7}"/>
              </a:ext>
            </a:extLst>
          </p:cNvPr>
          <p:cNvGrpSpPr/>
          <p:nvPr/>
        </p:nvGrpSpPr>
        <p:grpSpPr>
          <a:xfrm>
            <a:off x="614611" y="3962448"/>
            <a:ext cx="2493506" cy="2210718"/>
            <a:chOff x="3713613" y="2024683"/>
            <a:chExt cx="2545485" cy="224878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1ABFC8-E4BB-034B-BA27-BCF3BDA93984}"/>
                </a:ext>
              </a:extLst>
            </p:cNvPr>
            <p:cNvGrpSpPr/>
            <p:nvPr/>
          </p:nvGrpSpPr>
          <p:grpSpPr>
            <a:xfrm>
              <a:off x="3713613" y="2024683"/>
              <a:ext cx="2545485" cy="1916662"/>
              <a:chOff x="4557029" y="2730751"/>
              <a:chExt cx="3185429" cy="248281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5E37CD-8255-6E4A-A631-A92A2502DB00}"/>
                  </a:ext>
                </a:extLst>
              </p:cNvPr>
              <p:cNvSpPr/>
              <p:nvPr/>
            </p:nvSpPr>
            <p:spPr>
              <a:xfrm>
                <a:off x="4557029" y="2769878"/>
                <a:ext cx="3185429" cy="2443685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7000" b="-7000"/>
                </a:stretch>
              </a:blip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22" name="Picture 2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B1E73D8-3BB2-1644-9B35-3C28F86B5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3047" y="2730751"/>
                <a:ext cx="948540" cy="948541"/>
              </a:xfrm>
              <a:prstGeom prst="rect">
                <a:avLst/>
              </a:prstGeom>
            </p:spPr>
          </p:pic>
          <p:pic>
            <p:nvPicPr>
              <p:cNvPr id="23" name="Picture 2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D64234C-DB99-C645-BFB5-8ACE42C082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872522" y="3700748"/>
                <a:ext cx="554442" cy="558800"/>
              </a:xfrm>
              <a:prstGeom prst="rect">
                <a:avLst/>
              </a:prstGeom>
            </p:spPr>
          </p:pic>
          <p:pic>
            <p:nvPicPr>
              <p:cNvPr id="24" name="Picture 2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84F2D24-E456-A346-8B60-A3BE0635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943" y="3528177"/>
                <a:ext cx="948540" cy="94854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0B3AE-9A29-494B-8348-638955024E69}"/>
                    </a:ext>
                  </a:extLst>
                </p:cNvPr>
                <p:cNvSpPr txBox="1"/>
                <p:nvPr/>
              </p:nvSpPr>
              <p:spPr>
                <a:xfrm>
                  <a:off x="3920537" y="3873355"/>
                  <a:ext cx="21435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90°</m:t>
                      </m:r>
                    </m:oMath>
                  </a14:m>
                  <a:r>
                    <a:rPr lang="en-US" sz="2000" b="0" dirty="0">
                      <a:latin typeface="Times" pitchFamily="2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cc rotation (2) </a:t>
                  </a: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0B3AE-9A29-494B-8348-638955024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0537" y="3873355"/>
                  <a:ext cx="2143536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6061" r="-2353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A94225-557A-4842-A83F-4E9819DAB9E1}"/>
              </a:ext>
            </a:extLst>
          </p:cNvPr>
          <p:cNvGrpSpPr/>
          <p:nvPr/>
        </p:nvGrpSpPr>
        <p:grpSpPr>
          <a:xfrm>
            <a:off x="2922599" y="1728117"/>
            <a:ext cx="2493506" cy="2179381"/>
            <a:chOff x="3903733" y="2024706"/>
            <a:chExt cx="2545485" cy="221690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501D703-3478-9E4A-B590-AA3AB71F01C0}"/>
                </a:ext>
              </a:extLst>
            </p:cNvPr>
            <p:cNvGrpSpPr/>
            <p:nvPr/>
          </p:nvGrpSpPr>
          <p:grpSpPr>
            <a:xfrm>
              <a:off x="3903733" y="2024706"/>
              <a:ext cx="2545485" cy="2216905"/>
              <a:chOff x="1129494" y="2045303"/>
              <a:chExt cx="2545485" cy="221690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1844BEA-224A-2849-AC22-ED0FA7C806AB}"/>
                  </a:ext>
                </a:extLst>
              </p:cNvPr>
              <p:cNvGrpSpPr/>
              <p:nvPr/>
            </p:nvGrpSpPr>
            <p:grpSpPr>
              <a:xfrm>
                <a:off x="1129494" y="2045303"/>
                <a:ext cx="2545485" cy="1887760"/>
                <a:chOff x="4557029" y="2768190"/>
                <a:chExt cx="3185429" cy="2445373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015FD9C-7F01-B04C-9AB2-1CCCD95ED80A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62" name="Picture 61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BEB3E44-ECE8-8947-9AE9-402DD34DD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7299" y="2768190"/>
                  <a:ext cx="948540" cy="948540"/>
                </a:xfrm>
                <a:prstGeom prst="rect">
                  <a:avLst/>
                </a:prstGeom>
              </p:spPr>
            </p:pic>
            <p:pic>
              <p:nvPicPr>
                <p:cNvPr id="63" name="Picture 62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4E6CC26-FE49-D340-BD5E-FE07119FFD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5872522" y="3700748"/>
                  <a:ext cx="554442" cy="558800"/>
                </a:xfrm>
                <a:prstGeom prst="rect">
                  <a:avLst/>
                </a:prstGeom>
              </p:spPr>
            </p:pic>
            <p:pic>
              <p:nvPicPr>
                <p:cNvPr id="64" name="Picture 63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A09A609-1D02-E04D-8227-5740F863E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1885" y="2791893"/>
                  <a:ext cx="948540" cy="948541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F57B3F-85AC-544C-91B8-856F107DEC2A}"/>
                  </a:ext>
                </a:extLst>
              </p:cNvPr>
              <p:cNvSpPr txBox="1"/>
              <p:nvPr/>
            </p:nvSpPr>
            <p:spPr>
              <a:xfrm>
                <a:off x="1646672" y="3862098"/>
                <a:ext cx="1693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imes" pitchFamily="2" charset="0"/>
                    <a:ea typeface="Tahoma" panose="020B0604030504040204" pitchFamily="34" charset="0"/>
                    <a:cs typeface="Tahoma" panose="020B0604030504040204" pitchFamily="34" charset="0"/>
                  </a:rPr>
                  <a:t>Next board (3)</a:t>
                </a:r>
              </a:p>
            </p:txBody>
          </p:sp>
        </p:grpSp>
        <p:pic>
          <p:nvPicPr>
            <p:cNvPr id="65" name="Picture 6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ECDC959-4F1A-3144-91B7-4337136C2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4288703" y="2175140"/>
              <a:ext cx="443056" cy="431378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3194CAC-DE0B-E448-AFB8-6C6B9576ACE3}"/>
              </a:ext>
            </a:extLst>
          </p:cNvPr>
          <p:cNvGrpSpPr/>
          <p:nvPr/>
        </p:nvGrpSpPr>
        <p:grpSpPr>
          <a:xfrm>
            <a:off x="2913428" y="3922319"/>
            <a:ext cx="2808946" cy="2178100"/>
            <a:chOff x="3903733" y="2026009"/>
            <a:chExt cx="2867501" cy="221560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3EFC3B1-06BD-0C40-A1D5-3D148EDF22EC}"/>
                </a:ext>
              </a:extLst>
            </p:cNvPr>
            <p:cNvGrpSpPr/>
            <p:nvPr/>
          </p:nvGrpSpPr>
          <p:grpSpPr>
            <a:xfrm>
              <a:off x="3903733" y="2026009"/>
              <a:ext cx="2867501" cy="2215602"/>
              <a:chOff x="1129494" y="2046606"/>
              <a:chExt cx="2867501" cy="2215602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79846C08-2F3D-CC44-8D32-490514C95F41}"/>
                  </a:ext>
                </a:extLst>
              </p:cNvPr>
              <p:cNvGrpSpPr/>
              <p:nvPr/>
            </p:nvGrpSpPr>
            <p:grpSpPr>
              <a:xfrm>
                <a:off x="1129494" y="2046606"/>
                <a:ext cx="2545485" cy="1886645"/>
                <a:chOff x="4557029" y="2769878"/>
                <a:chExt cx="3185429" cy="2443929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7657F2B-0E19-3142-BFDF-B96AAF30B236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72" name="Picture 71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2AAA9EF-549D-AE41-A6F6-FB5A391FF7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42432" y="3521860"/>
                  <a:ext cx="948540" cy="948541"/>
                </a:xfrm>
                <a:prstGeom prst="rect">
                  <a:avLst/>
                </a:prstGeom>
              </p:spPr>
            </p:pic>
            <p:pic>
              <p:nvPicPr>
                <p:cNvPr id="73" name="Picture 72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001639E-EB59-D44B-8C7F-1B60C4E471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5872522" y="3700748"/>
                  <a:ext cx="554442" cy="558800"/>
                </a:xfrm>
                <a:prstGeom prst="rect">
                  <a:avLst/>
                </a:prstGeom>
              </p:spPr>
            </p:pic>
            <p:pic>
              <p:nvPicPr>
                <p:cNvPr id="74" name="Picture 73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F40AF77-2E9B-4A44-8C7B-A5A0E18A5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42433" y="4265266"/>
                  <a:ext cx="948540" cy="948541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0DB56FA-332C-C74B-9248-EFFF2D4499C0}"/>
                      </a:ext>
                    </a:extLst>
                  </p:cNvPr>
                  <p:cNvSpPr txBox="1"/>
                  <p:nvPr/>
                </p:nvSpPr>
                <p:spPr>
                  <a:xfrm>
                    <a:off x="1646672" y="3862098"/>
                    <a:ext cx="235032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0°</m:t>
                        </m:r>
                      </m:oMath>
                    </a14:m>
                    <a:r>
                      <a:rPr lang="en-US" sz="2000" dirty="0">
                        <a:latin typeface="Times" pitchFamily="2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 cc rotation (4)  </a:t>
                    </a: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0DB56FA-332C-C74B-9248-EFFF2D4499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6672" y="3862098"/>
                    <a:ext cx="2350323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6061" r="-1613" b="-242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8" name="Picture 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39A20AF-49DF-A543-AA4A-DA53725B6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5647736" y="2163293"/>
              <a:ext cx="443056" cy="43137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Diagram 12">
                <a:extLst>
                  <a:ext uri="{FF2B5EF4-FFF2-40B4-BE49-F238E27FC236}">
                    <a16:creationId xmlns:a16="http://schemas.microsoft.com/office/drawing/2014/main" id="{4CD34933-EBD6-9F4F-BC25-C3C3CD7E9AA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75751189"/>
                  </p:ext>
                </p:extLst>
              </p:nvPr>
            </p:nvGraphicFramePr>
            <p:xfrm>
              <a:off x="5181468" y="1194616"/>
              <a:ext cx="7254442" cy="558963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Choice>
        <mc:Fallback xmlns="">
          <p:graphicFrame>
            <p:nvGraphicFramePr>
              <p:cNvPr id="13" name="Diagram 12">
                <a:extLst>
                  <a:ext uri="{FF2B5EF4-FFF2-40B4-BE49-F238E27FC236}">
                    <a16:creationId xmlns:a16="http://schemas.microsoft.com/office/drawing/2014/main" id="{4CD34933-EBD6-9F4F-BC25-C3C3CD7E9AA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75751189"/>
                  </p:ext>
                </p:extLst>
              </p:nvPr>
            </p:nvGraphicFramePr>
            <p:xfrm>
              <a:off x="5181468" y="1194616"/>
              <a:ext cx="7254442" cy="558963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C68FD6C-364E-F54B-9A4C-AFB0C72C15F9}"/>
              </a:ext>
            </a:extLst>
          </p:cNvPr>
          <p:cNvSpPr txBox="1"/>
          <p:nvPr/>
        </p:nvSpPr>
        <p:spPr>
          <a:xfrm>
            <a:off x="7953466" y="3498255"/>
            <a:ext cx="1779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Challenging to keep track of the current board and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3B8B3E-B94D-C044-AA92-1E3BB0E9A459}"/>
                  </a:ext>
                </a:extLst>
              </p:cNvPr>
              <p:cNvSpPr txBox="1"/>
              <p:nvPr/>
            </p:nvSpPr>
            <p:spPr>
              <a:xfrm>
                <a:off x="586154" y="6328237"/>
                <a:ext cx="6216444" cy="454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3B8B3E-B94D-C044-AA92-1E3BB0E9A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54" y="6328237"/>
                <a:ext cx="6216444" cy="45474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09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606F75A-A2D7-E149-9AAA-06049BDA1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E606F75A-A2D7-E149-9AAA-06049BDA10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1202495-5E3D-F647-A782-0D4C0A112D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graphicEl>
                                              <a:dgm id="{61202495-5E3D-F647-A782-0D4C0A112D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B75A677-78C9-164E-92A2-2E51A4E84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graphicEl>
                                              <a:dgm id="{9B75A677-78C9-164E-92A2-2E51A4E840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64B935A-3826-BE45-AF6A-EFCEE11A7F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graphicEl>
                                              <a:dgm id="{764B935A-3826-BE45-AF6A-EFCEE11A7F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4A133C3-4A9E-4D4F-8DF0-632CCB4CB8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graphicEl>
                                              <a:dgm id="{14A133C3-4A9E-4D4F-8DF0-632CCB4CB8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1FC806B-1512-7547-A317-060E3A2A15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graphicEl>
                                              <a:dgm id="{41FC806B-1512-7547-A317-060E3A2A15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8440469-8857-4640-9EF0-20965E3325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graphicEl>
                                              <a:dgm id="{48440469-8857-4640-9EF0-20965E3325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26C33F6-E127-4A43-A7A7-99709163D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graphicEl>
                                              <a:dgm id="{D26C33F6-E127-4A43-A7A7-99709163D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ACF72FA-F7A7-894A-A8A5-362117C30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graphicEl>
                                              <a:dgm id="{7ACF72FA-F7A7-894A-A8A5-362117C308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377915C-6494-1347-B988-7E4B372D9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>
                                            <p:graphicEl>
                                              <a:dgm id="{A377915C-6494-1347-B988-7E4B372D9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  <p:bldP spid="3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4" name="Picture 8">
            <a:extLst>
              <a:ext uri="{FF2B5EF4-FFF2-40B4-BE49-F238E27FC236}">
                <a16:creationId xmlns:a16="http://schemas.microsoft.com/office/drawing/2014/main" id="{38DBEE6F-3E65-4815-9085-70EEE8760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3159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98A053-C252-2D48-AEFB-7E3CE385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ECB2D-6511-DB4E-872E-CC654FE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669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Performance: Q player versus Q player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52F2A-0E17-4343-858A-5A68F2638DD5}"/>
              </a:ext>
            </a:extLst>
          </p:cNvPr>
          <p:cNvSpPr txBox="1"/>
          <p:nvPr/>
        </p:nvSpPr>
        <p:spPr>
          <a:xfrm rot="16200000">
            <a:off x="399215" y="3609104"/>
            <a:ext cx="296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per 100 episodes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794B3-1BF8-9343-93A6-B9E3612A4E3F}"/>
              </a:ext>
            </a:extLst>
          </p:cNvPr>
          <p:cNvSpPr txBox="1"/>
          <p:nvPr/>
        </p:nvSpPr>
        <p:spPr>
          <a:xfrm>
            <a:off x="5304226" y="6096377"/>
            <a:ext cx="220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episodes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909947-D7C5-F949-B57A-C6FA50DF3B82}"/>
              </a:ext>
            </a:extLst>
          </p:cNvPr>
          <p:cNvGrpSpPr/>
          <p:nvPr/>
        </p:nvGrpSpPr>
        <p:grpSpPr>
          <a:xfrm>
            <a:off x="1740933" y="1625224"/>
            <a:ext cx="10728073" cy="4987353"/>
            <a:chOff x="1740933" y="1625224"/>
            <a:chExt cx="10728073" cy="49873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633BAE-C606-FE46-A163-C68189F9E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1" t="9379" r="6658"/>
            <a:stretch/>
          </p:blipFill>
          <p:spPr>
            <a:xfrm>
              <a:off x="1740933" y="1625224"/>
              <a:ext cx="9510163" cy="498735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FA7C5E-271D-3141-A26B-9FD811B9730E}"/>
                </a:ext>
              </a:extLst>
            </p:cNvPr>
            <p:cNvGrpSpPr/>
            <p:nvPr/>
          </p:nvGrpSpPr>
          <p:grpSpPr>
            <a:xfrm>
              <a:off x="11003176" y="5402176"/>
              <a:ext cx="1465830" cy="970675"/>
              <a:chOff x="8587409" y="2092104"/>
              <a:chExt cx="1465830" cy="97067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B9AA38-9B21-0A48-94C9-995730AE15E1}"/>
                  </a:ext>
                </a:extLst>
              </p:cNvPr>
              <p:cNvSpPr/>
              <p:nvPr/>
            </p:nvSpPr>
            <p:spPr>
              <a:xfrm>
                <a:off x="8587409" y="2157501"/>
                <a:ext cx="172278" cy="185531"/>
              </a:xfrm>
              <a:prstGeom prst="rect">
                <a:avLst/>
              </a:prstGeom>
              <a:solidFill>
                <a:srgbClr val="00CB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6C6C25-7A1A-A649-913F-81AA57EFDDBE}"/>
                  </a:ext>
                </a:extLst>
              </p:cNvPr>
              <p:cNvSpPr/>
              <p:nvPr/>
            </p:nvSpPr>
            <p:spPr>
              <a:xfrm>
                <a:off x="8587409" y="2795798"/>
                <a:ext cx="172278" cy="1855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944E0ED-F959-5A4E-A500-CEA386BD666A}"/>
                  </a:ext>
                </a:extLst>
              </p:cNvPr>
              <p:cNvSpPr/>
              <p:nvPr/>
            </p:nvSpPr>
            <p:spPr>
              <a:xfrm>
                <a:off x="8587409" y="2482181"/>
                <a:ext cx="172278" cy="185531"/>
              </a:xfrm>
              <a:prstGeom prst="rect">
                <a:avLst/>
              </a:prstGeom>
              <a:solidFill>
                <a:srgbClr val="342D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5E171F-089D-C645-9FC4-2A538296EBAA}"/>
                  </a:ext>
                </a:extLst>
              </p:cNvPr>
              <p:cNvSpPr txBox="1"/>
              <p:nvPr/>
            </p:nvSpPr>
            <p:spPr>
              <a:xfrm>
                <a:off x="8776821" y="2092104"/>
                <a:ext cx="126316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Q player X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F68658-360C-FD41-8615-72B70EF159A6}"/>
                  </a:ext>
                </a:extLst>
              </p:cNvPr>
              <p:cNvSpPr txBox="1"/>
              <p:nvPr/>
            </p:nvSpPr>
            <p:spPr>
              <a:xfrm>
                <a:off x="8790073" y="2415859"/>
                <a:ext cx="126316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Q player O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E69DA5-3263-D04E-AFC7-7FA59BC9335C}"/>
                  </a:ext>
                </a:extLst>
              </p:cNvPr>
              <p:cNvSpPr txBox="1"/>
              <p:nvPr/>
            </p:nvSpPr>
            <p:spPr>
              <a:xfrm>
                <a:off x="8784912" y="2739614"/>
                <a:ext cx="126316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Draw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145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Times" pitchFamily="2" charset="0"/>
              </a:rPr>
              <a:t>Performance: Q player versus Random player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52F2A-0E17-4343-858A-5A68F2638DD5}"/>
              </a:ext>
            </a:extLst>
          </p:cNvPr>
          <p:cNvSpPr txBox="1"/>
          <p:nvPr/>
        </p:nvSpPr>
        <p:spPr>
          <a:xfrm rot="16200000">
            <a:off x="399215" y="3609104"/>
            <a:ext cx="296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per 100 episodes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794B3-1BF8-9343-93A6-B9E3612A4E3F}"/>
              </a:ext>
            </a:extLst>
          </p:cNvPr>
          <p:cNvSpPr txBox="1"/>
          <p:nvPr/>
        </p:nvSpPr>
        <p:spPr>
          <a:xfrm>
            <a:off x="5304226" y="6096377"/>
            <a:ext cx="214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episodes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EC3857-B5D7-A34D-8699-49B2727562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8599" r="8175"/>
          <a:stretch/>
        </p:blipFill>
        <p:spPr>
          <a:xfrm>
            <a:off x="1979594" y="1581484"/>
            <a:ext cx="9112059" cy="50310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31E4322-2953-CE4B-967A-3AF881614566}"/>
              </a:ext>
            </a:extLst>
          </p:cNvPr>
          <p:cNvGrpSpPr/>
          <p:nvPr/>
        </p:nvGrpSpPr>
        <p:grpSpPr>
          <a:xfrm>
            <a:off x="11003176" y="5402176"/>
            <a:ext cx="1465830" cy="1169455"/>
            <a:chOff x="8587409" y="2092104"/>
            <a:chExt cx="1465830" cy="116945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20B51E-24DE-824E-B941-E96BB5E2352C}"/>
                </a:ext>
              </a:extLst>
            </p:cNvPr>
            <p:cNvSpPr/>
            <p:nvPr/>
          </p:nvSpPr>
          <p:spPr>
            <a:xfrm>
              <a:off x="8587409" y="2157501"/>
              <a:ext cx="172278" cy="185531"/>
            </a:xfrm>
            <a:prstGeom prst="rect">
              <a:avLst/>
            </a:prstGeom>
            <a:solidFill>
              <a:srgbClr val="00CB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B56DBE-3568-404D-B5E0-2F10B48A6960}"/>
                </a:ext>
              </a:extLst>
            </p:cNvPr>
            <p:cNvSpPr/>
            <p:nvPr/>
          </p:nvSpPr>
          <p:spPr>
            <a:xfrm>
              <a:off x="8587409" y="2994578"/>
              <a:ext cx="172278" cy="1855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0B7A5A-F2EA-394C-BB72-D232EFFC1592}"/>
                </a:ext>
              </a:extLst>
            </p:cNvPr>
            <p:cNvSpPr/>
            <p:nvPr/>
          </p:nvSpPr>
          <p:spPr>
            <a:xfrm>
              <a:off x="8587409" y="2482181"/>
              <a:ext cx="172278" cy="185531"/>
            </a:xfrm>
            <a:prstGeom prst="rect">
              <a:avLst/>
            </a:prstGeom>
            <a:solidFill>
              <a:srgbClr val="342D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EACC0D-5D41-7C4F-9C3D-9D1601EFBB4C}"/>
                </a:ext>
              </a:extLst>
            </p:cNvPr>
            <p:cNvSpPr txBox="1"/>
            <p:nvPr/>
          </p:nvSpPr>
          <p:spPr>
            <a:xfrm>
              <a:off x="8776821" y="2092104"/>
              <a:ext cx="126316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Q player 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D0F359-8C4F-684D-A849-D41452D19352}"/>
                </a:ext>
              </a:extLst>
            </p:cNvPr>
            <p:cNvSpPr txBox="1"/>
            <p:nvPr/>
          </p:nvSpPr>
          <p:spPr>
            <a:xfrm>
              <a:off x="8790073" y="2415859"/>
              <a:ext cx="12631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Random player 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89345-BAB3-7240-BDE2-CCFB0E215847}"/>
                </a:ext>
              </a:extLst>
            </p:cNvPr>
            <p:cNvSpPr txBox="1"/>
            <p:nvPr/>
          </p:nvSpPr>
          <p:spPr>
            <a:xfrm>
              <a:off x="8784912" y="2938394"/>
              <a:ext cx="126316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Draw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84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4" name="Picture 8">
            <a:extLst>
              <a:ext uri="{FF2B5EF4-FFF2-40B4-BE49-F238E27FC236}">
                <a16:creationId xmlns:a16="http://schemas.microsoft.com/office/drawing/2014/main" id="{38DBEE6F-3E65-4815-9085-70EEE8760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3159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98A053-C252-2D48-AEFB-7E3CE385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Demonstration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7D9117-C4A5-5F4D-832D-A5DC3949B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ECB2D-6511-DB4E-872E-CC654FE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23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6001BA-D602-49AC-BCBC-4DDF5C8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Expected</a:t>
            </a:r>
            <a:r>
              <a:rPr lang="en-US" dirty="0"/>
              <a:t> </a:t>
            </a:r>
            <a:r>
              <a:rPr lang="en-US" dirty="0">
                <a:latin typeface="Times" pitchFamily="2" charset="0"/>
              </a:rPr>
              <a:t>outcome</a:t>
            </a:r>
          </a:p>
        </p:txBody>
      </p:sp>
      <p:pic>
        <p:nvPicPr>
          <p:cNvPr id="9" name="Content Placeholder 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D9FAE8FB-8F97-4D5A-8292-2B1C36AB4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61" y="2093976"/>
            <a:ext cx="2633813" cy="359954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DBEF4-9E61-415C-B170-762519AA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29</a:t>
            </a:fld>
            <a:endParaRPr lang="en-US"/>
          </a:p>
        </p:txBody>
      </p:sp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3B7E991C-71B4-4CC5-8833-F9772DCB6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60" y="2093976"/>
            <a:ext cx="2633813" cy="3599544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C381D77D-1E12-4ACD-A1FF-79728253E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59" y="2117121"/>
            <a:ext cx="2633813" cy="35763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8408AA-D1BE-4CE2-85A2-A733A81732F0}"/>
              </a:ext>
            </a:extLst>
          </p:cNvPr>
          <p:cNvSpPr txBox="1"/>
          <p:nvPr/>
        </p:nvSpPr>
        <p:spPr>
          <a:xfrm>
            <a:off x="7315200" y="3429000"/>
            <a:ext cx="328352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Fully functional tic-tac-toe game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A03BCDA-0F89-4D99-8147-1D7DE17217D0}"/>
              </a:ext>
            </a:extLst>
          </p:cNvPr>
          <p:cNvSpPr/>
          <p:nvPr/>
        </p:nvSpPr>
        <p:spPr>
          <a:xfrm>
            <a:off x="6096000" y="3581027"/>
            <a:ext cx="691116" cy="324293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7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5195-1524-4E64-BFD4-98469B2D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74" y="484632"/>
            <a:ext cx="10189508" cy="1447863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PROBLEM STATEMENT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C1050B1-D740-4A3C-9F28-EEE17D7E6CC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858160"/>
              </p:ext>
            </p:extLst>
          </p:nvPr>
        </p:nvGraphicFramePr>
        <p:xfrm>
          <a:off x="908118" y="1932495"/>
          <a:ext cx="11222616" cy="3970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416EB-F768-439E-9928-477C7444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0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DBEF4-9E61-415C-B170-762519AA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30</a:t>
            </a:fld>
            <a:endParaRPr lang="en-US"/>
          </a:p>
        </p:txBody>
      </p:sp>
      <p:pic>
        <p:nvPicPr>
          <p:cNvPr id="9" name="Demo 50000.mov" descr="Demo 50000.mov">
            <a:hlinkClick r:id="" action="ppaction://media"/>
            <a:extLst>
              <a:ext uri="{FF2B5EF4-FFF2-40B4-BE49-F238E27FC236}">
                <a16:creationId xmlns:a16="http://schemas.microsoft.com/office/drawing/2014/main" id="{0B52038F-C10D-0E43-8421-CD85B045E8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2925" y="2438400"/>
            <a:ext cx="9023350" cy="3581400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C47E70DC-10BD-E94D-A550-0F73D02E7BB7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Demo at 50000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DBEF4-9E61-415C-B170-762519AA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06D10A-B2CF-2E4F-8A8C-9082A06A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Demo at 200000</a:t>
            </a:r>
          </a:p>
        </p:txBody>
      </p:sp>
      <p:pic>
        <p:nvPicPr>
          <p:cNvPr id="7" name="Demo 200000.mov" descr="Demo 200000.mov">
            <a:hlinkClick r:id="" action="ppaction://media"/>
            <a:extLst>
              <a:ext uri="{FF2B5EF4-FFF2-40B4-BE49-F238E27FC236}">
                <a16:creationId xmlns:a16="http://schemas.microsoft.com/office/drawing/2014/main" id="{C8453806-5A86-A344-A39E-71D22451C9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1475" y="2286000"/>
            <a:ext cx="9059863" cy="3581400"/>
          </a:xfrm>
        </p:spPr>
      </p:pic>
    </p:spTree>
    <p:extLst>
      <p:ext uri="{BB962C8B-B14F-4D97-AF65-F5344CB8AC3E}">
        <p14:creationId xmlns:p14="http://schemas.microsoft.com/office/powerpoint/2010/main" val="181996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DBEF4-9E61-415C-B170-762519AA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32</a:t>
            </a:fld>
            <a:endParaRPr lang="en-US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C47E70DC-10BD-E94D-A550-0F73D02E7BB7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Demo at 50000 (including symmetry)</a:t>
            </a:r>
          </a:p>
        </p:txBody>
      </p:sp>
      <p:pic>
        <p:nvPicPr>
          <p:cNvPr id="2" name="Demo 50000 with symmetry.mov" descr="Demo 50000 with symmetry.mov">
            <a:hlinkClick r:id="" action="ppaction://media"/>
            <a:extLst>
              <a:ext uri="{FF2B5EF4-FFF2-40B4-BE49-F238E27FC236}">
                <a16:creationId xmlns:a16="http://schemas.microsoft.com/office/drawing/2014/main" id="{E80FF52B-1270-A742-B0CE-AF46BD3D4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999" y="1960381"/>
            <a:ext cx="9601201" cy="381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7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6001BA-D602-49AC-BCBC-4DDF5C8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Demo for 4 by 4 tic tac toe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DBEF4-9E61-415C-B170-762519AA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33</a:t>
            </a:fld>
            <a:endParaRPr lang="en-US"/>
          </a:p>
        </p:txBody>
      </p:sp>
      <p:pic>
        <p:nvPicPr>
          <p:cNvPr id="2" name="Demo 100000 with symmetry (4by4).mov" descr="Demo 100000 with symmetry (4by4).mov">
            <a:hlinkClick r:id="" action="ppaction://media"/>
            <a:extLst>
              <a:ext uri="{FF2B5EF4-FFF2-40B4-BE49-F238E27FC236}">
                <a16:creationId xmlns:a16="http://schemas.microsoft.com/office/drawing/2014/main" id="{F6DF9F13-E95F-BA4B-9251-FE81EB56D9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8638" y="2286000"/>
            <a:ext cx="8745537" cy="3581400"/>
          </a:xfrm>
        </p:spPr>
      </p:pic>
    </p:spTree>
    <p:extLst>
      <p:ext uri="{BB962C8B-B14F-4D97-AF65-F5344CB8AC3E}">
        <p14:creationId xmlns:p14="http://schemas.microsoft.com/office/powerpoint/2010/main" val="323401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duotone>
              <a:schemeClr val="accent1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1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  <a:lum/>
          </a:blip>
          <a:srcRect/>
          <a:tile tx="0" ty="0" sx="60000" sy="59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4A18-CCBD-42CB-BF80-F8661835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31" y="642759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TAKE-AWAY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4415EC3-1456-4F20-BFB2-051E16370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055301"/>
              </p:ext>
            </p:extLst>
          </p:nvPr>
        </p:nvGraphicFramePr>
        <p:xfrm>
          <a:off x="1735810" y="2128659"/>
          <a:ext cx="9333218" cy="364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EA313-B6A6-4922-AE80-FFE876DB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62B95D-7B7F-46EE-B33C-B6D86A37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3CEB9-915C-426B-ACC7-1F078247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744" y="500322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57B02D6B-45D3-44B4-A0A7-FE6AFFECCEFC}" type="slidenum">
              <a:rPr lang="en-US" sz="2800">
                <a:solidFill>
                  <a:schemeClr val="tx1"/>
                </a:solidFill>
              </a:rPr>
              <a:pPr algn="r" defTabSz="914400">
                <a:spcAft>
                  <a:spcPts val="600"/>
                </a:spcAft>
              </a:pPr>
              <a:t>35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519231E4-1945-4AFB-BD9D-F7ADCFE95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150" y="1526651"/>
            <a:ext cx="3804698" cy="38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10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ny question marks on black background">
            <a:extLst>
              <a:ext uri="{FF2B5EF4-FFF2-40B4-BE49-F238E27FC236}">
                <a16:creationId xmlns:a16="http://schemas.microsoft.com/office/drawing/2014/main" id="{CBAC14EF-B2D4-468C-9553-EC71F49E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t="7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E788C-4746-4D3E-996E-F64995C9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A027D-8C1F-4BD3-9902-2E1648D0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0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AF00DD-0856-4630-85C6-E0286176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0A956-97C2-4740-8E8A-AEA3DB0D8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2" y="2377894"/>
            <a:ext cx="9583975" cy="385178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hlinkClick r:id="rId2"/>
              </a:rPr>
              <a:t>https://medium.com/@carsten.friedrich/part-3-tabular-q-learning-a-tic-tac-toe-player-that-gets-better-and-better-fa4da4b0892a</a:t>
            </a:r>
          </a:p>
          <a:p>
            <a:pPr algn="just"/>
            <a:r>
              <a:rPr lang="en-US" dirty="0">
                <a:hlinkClick r:id="rId2"/>
              </a:rPr>
              <a:t>https://towardsdatascience.com/math-of-q-learning-python-code-5dcbdc49b6f6</a:t>
            </a:r>
          </a:p>
          <a:p>
            <a:pPr algn="just"/>
            <a:r>
              <a:rPr lang="en-US" dirty="0">
                <a:hlinkClick r:id="rId3"/>
              </a:rPr>
              <a:t>https://towardsdatascience.com</a:t>
            </a:r>
            <a:r>
              <a:rPr lang="en-US">
                <a:hlinkClick r:id="rId3"/>
              </a:rPr>
              <a:t>/math-behind-reinforcement-learning-the-easy-way-1b7ed0c030f4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D198A-59CF-4E10-BC9E-48B34F78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82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AF00DD-0856-4630-85C6-E0286176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0A956-97C2-4740-8E8A-AEA3DB0D8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2" y="2377894"/>
            <a:ext cx="9583975" cy="385178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hlinkClick r:id="rId2"/>
              </a:rPr>
              <a:t>https://www.pico.net/kb/what-algorithm-for-a-tic-tac-toe-game-can-i-use-to-determine-the-best-move-for-the-ai/</a:t>
            </a:r>
            <a:endParaRPr lang="en-US" dirty="0"/>
          </a:p>
          <a:p>
            <a:pPr algn="just"/>
            <a:r>
              <a:rPr lang="en-US" dirty="0">
                <a:hlinkClick r:id="rId3"/>
              </a:rPr>
              <a:t>https://www.neverstopbuilding.com/blog/minimax</a:t>
            </a:r>
            <a:endParaRPr lang="en-US" dirty="0"/>
          </a:p>
          <a:p>
            <a:pPr algn="just"/>
            <a:r>
              <a:rPr lang="en-US" sz="2000" dirty="0">
                <a:hlinkClick r:id="rId4"/>
              </a:rPr>
              <a:t>https://web.archive.org/web/20200507202433id_/https://www.annualreviews.org/doi/pdf/10.1146/annurev-statistics-031219-041220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>
                <a:hlinkClick r:id="rId5"/>
              </a:rPr>
              <a:t>https://nestedsoftware.com/2019/12/27/tic-tac-toe-with-a-neural-network-1fjn.206436.html</a:t>
            </a:r>
            <a:r>
              <a:rPr lang="en-US" dirty="0"/>
              <a:t> </a:t>
            </a:r>
            <a:endParaRPr lang="en-US" sz="2000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D198A-59CF-4E10-BC9E-48B34F78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5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4" name="Picture 8">
            <a:extLst>
              <a:ext uri="{FF2B5EF4-FFF2-40B4-BE49-F238E27FC236}">
                <a16:creationId xmlns:a16="http://schemas.microsoft.com/office/drawing/2014/main" id="{38DBEE6F-3E65-4815-9085-70EEE8760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3159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98A053-C252-2D48-AEFB-7E3CE385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TIC TAC TOE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7D9117-C4A5-5F4D-832D-A5DC3949B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ECB2D-6511-DB4E-872E-CC654FE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349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" pitchFamily="2" charset="0"/>
              </a:rPr>
              <a:t>Components Of TIC TAC TOE Model</a:t>
            </a:r>
            <a:endParaRPr lang="en-US" cap="all" dirty="0">
              <a:latin typeface="Times" pitchFamily="2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15FECD-361E-E941-B1E6-6D1ED51A8E28}"/>
              </a:ext>
            </a:extLst>
          </p:cNvPr>
          <p:cNvGrpSpPr/>
          <p:nvPr/>
        </p:nvGrpSpPr>
        <p:grpSpPr>
          <a:xfrm>
            <a:off x="5086350" y="2909113"/>
            <a:ext cx="2909117" cy="2948569"/>
            <a:chOff x="5086350" y="2909113"/>
            <a:chExt cx="2909117" cy="29485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D9DEA-6E61-3B4D-B2AB-1C06029A02A9}"/>
                </a:ext>
              </a:extLst>
            </p:cNvPr>
            <p:cNvSpPr txBox="1"/>
            <p:nvPr/>
          </p:nvSpPr>
          <p:spPr>
            <a:xfrm>
              <a:off x="5086350" y="2928937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A95427-027B-8B44-88E7-258EC58F1C0C}"/>
                </a:ext>
              </a:extLst>
            </p:cNvPr>
            <p:cNvSpPr txBox="1"/>
            <p:nvPr/>
          </p:nvSpPr>
          <p:spPr>
            <a:xfrm>
              <a:off x="6337406" y="2928937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B2D97F-2592-1A4F-8987-C64A3AA9FC64}"/>
                </a:ext>
              </a:extLst>
            </p:cNvPr>
            <p:cNvSpPr txBox="1"/>
            <p:nvPr/>
          </p:nvSpPr>
          <p:spPr>
            <a:xfrm>
              <a:off x="7584777" y="2909113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5BC2BD-A070-CD45-8B9C-A7C9F3E2E26B}"/>
                </a:ext>
              </a:extLst>
            </p:cNvPr>
            <p:cNvSpPr txBox="1"/>
            <p:nvPr/>
          </p:nvSpPr>
          <p:spPr>
            <a:xfrm>
              <a:off x="6317594" y="4220464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28F19B-9806-9746-B744-1E2916A7AC40}"/>
                </a:ext>
              </a:extLst>
            </p:cNvPr>
            <p:cNvSpPr txBox="1"/>
            <p:nvPr/>
          </p:nvSpPr>
          <p:spPr>
            <a:xfrm>
              <a:off x="5114517" y="4222588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E62804-5DCE-4B45-A0CD-7FFAF933B358}"/>
                </a:ext>
              </a:extLst>
            </p:cNvPr>
            <p:cNvSpPr txBox="1"/>
            <p:nvPr/>
          </p:nvSpPr>
          <p:spPr>
            <a:xfrm>
              <a:off x="7584777" y="4220464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304477-C9A9-7047-94CF-8C56E967CF10}"/>
                </a:ext>
              </a:extLst>
            </p:cNvPr>
            <p:cNvSpPr txBox="1"/>
            <p:nvPr/>
          </p:nvSpPr>
          <p:spPr>
            <a:xfrm>
              <a:off x="6312829" y="5301560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F5B377-EEA8-D84C-85F4-344C4C438EE4}"/>
                </a:ext>
              </a:extLst>
            </p:cNvPr>
            <p:cNvSpPr txBox="1"/>
            <p:nvPr/>
          </p:nvSpPr>
          <p:spPr>
            <a:xfrm>
              <a:off x="5109752" y="5303684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2CFEF1-F135-7340-89DC-9DC40EA96E3D}"/>
                </a:ext>
              </a:extLst>
            </p:cNvPr>
            <p:cNvSpPr txBox="1"/>
            <p:nvPr/>
          </p:nvSpPr>
          <p:spPr>
            <a:xfrm>
              <a:off x="7580012" y="5301560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4FC24C-F0C9-1442-8FFB-EB076CF7163F}"/>
                  </a:ext>
                </a:extLst>
              </p:cNvPr>
              <p:cNvSpPr/>
              <p:nvPr/>
            </p:nvSpPr>
            <p:spPr>
              <a:xfrm>
                <a:off x="4153674" y="1679134"/>
                <a:ext cx="4757574" cy="49978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400" dirty="0">
                    <a:latin typeface="Times" pitchFamily="2" charset="0"/>
                  </a:rPr>
                  <a:t>Environment: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 board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4FC24C-F0C9-1442-8FFB-EB076CF71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674" y="1679134"/>
                <a:ext cx="4757574" cy="499783"/>
              </a:xfrm>
              <a:prstGeom prst="rect">
                <a:avLst/>
              </a:prstGeom>
              <a:blipFill>
                <a:blip r:embed="rId4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EAA23295-D0D9-0844-ADFD-D2AF0E9AD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238" y="2397417"/>
            <a:ext cx="4090121" cy="40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" pitchFamily="2" charset="0"/>
              </a:rPr>
              <a:t>Components Of TIC TAC TOE Model</a:t>
            </a:r>
            <a:endParaRPr lang="en-US" cap="all" dirty="0">
              <a:latin typeface="Times" pitchFamily="2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0C3F83-CE3D-6148-8AEA-DAAA024691C0}"/>
              </a:ext>
            </a:extLst>
          </p:cNvPr>
          <p:cNvSpPr/>
          <p:nvPr/>
        </p:nvSpPr>
        <p:spPr>
          <a:xfrm>
            <a:off x="1965945" y="1625224"/>
            <a:ext cx="8963456" cy="4997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400" dirty="0">
                <a:latin typeface="Times" pitchFamily="2" charset="0"/>
              </a:rPr>
              <a:t>State of the board after every move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75C10C-60FF-494A-9FEE-8EE3F2507B46}"/>
              </a:ext>
            </a:extLst>
          </p:cNvPr>
          <p:cNvGrpSpPr/>
          <p:nvPr/>
        </p:nvGrpSpPr>
        <p:grpSpPr>
          <a:xfrm>
            <a:off x="7082248" y="3729638"/>
            <a:ext cx="2545485" cy="1938507"/>
            <a:chOff x="1371600" y="2789091"/>
            <a:chExt cx="3185429" cy="24436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7872B6-0C81-7144-AF5E-01D91CA30780}"/>
                </a:ext>
              </a:extLst>
            </p:cNvPr>
            <p:cNvSpPr/>
            <p:nvPr/>
          </p:nvSpPr>
          <p:spPr>
            <a:xfrm>
              <a:off x="1371600" y="2789091"/>
              <a:ext cx="3185429" cy="244368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A294504-A234-9E4F-80FB-F48420BE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563" y="3547397"/>
              <a:ext cx="948540" cy="948540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A762B34-78F3-454C-B9E7-3F32C8FDB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3593940" y="3742267"/>
              <a:ext cx="554442" cy="558800"/>
            </a:xfrm>
            <a:prstGeom prst="rect">
              <a:avLst/>
            </a:prstGeom>
          </p:spPr>
        </p:pic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8CB0D8A-B60F-2848-9136-D097D1B1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1886890" y="2988597"/>
              <a:ext cx="554442" cy="5588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8342CB-D21D-034C-ABB4-6FEE80E6B4A8}"/>
              </a:ext>
            </a:extLst>
          </p:cNvPr>
          <p:cNvGrpSpPr/>
          <p:nvPr/>
        </p:nvGrpSpPr>
        <p:grpSpPr>
          <a:xfrm>
            <a:off x="2810495" y="3780385"/>
            <a:ext cx="2545485" cy="1887760"/>
            <a:chOff x="4557029" y="2768190"/>
            <a:chExt cx="3185429" cy="24453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D39125-C0F8-2149-8E5D-40E753960025}"/>
                </a:ext>
              </a:extLst>
            </p:cNvPr>
            <p:cNvSpPr/>
            <p:nvPr/>
          </p:nvSpPr>
          <p:spPr>
            <a:xfrm>
              <a:off x="4557029" y="2769878"/>
              <a:ext cx="3185429" cy="244368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9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110234E-EA62-8E47-B7D9-2BF32F339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299" y="2768190"/>
              <a:ext cx="948540" cy="948540"/>
            </a:xfrm>
            <a:prstGeom prst="rect">
              <a:avLst/>
            </a:prstGeom>
          </p:spPr>
        </p:pic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19692B1-2424-8D41-9DD4-1A3DF28B6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5872522" y="3700748"/>
              <a:ext cx="554442" cy="558800"/>
            </a:xfrm>
            <a:prstGeom prst="rect">
              <a:avLst/>
            </a:prstGeom>
          </p:spPr>
        </p:pic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B03992-902F-FE41-BA87-2DF3E7F9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892" y="3513869"/>
              <a:ext cx="948540" cy="94854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965C9-74B2-F946-83D5-48A9C4CA9DAA}"/>
              </a:ext>
            </a:extLst>
          </p:cNvPr>
          <p:cNvGrpSpPr/>
          <p:nvPr/>
        </p:nvGrpSpPr>
        <p:grpSpPr>
          <a:xfrm>
            <a:off x="3524438" y="2757329"/>
            <a:ext cx="5541570" cy="524933"/>
            <a:chOff x="3285067" y="2421467"/>
            <a:chExt cx="5541570" cy="524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CE8B9B-FE03-1842-8F62-E2C1CB5300F8}"/>
                </a:ext>
              </a:extLst>
            </p:cNvPr>
            <p:cNvSpPr/>
            <p:nvPr/>
          </p:nvSpPr>
          <p:spPr>
            <a:xfrm>
              <a:off x="32850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9A24B88-A5A7-7F43-A382-F34FA6236299}"/>
                </a:ext>
              </a:extLst>
            </p:cNvPr>
            <p:cNvSpPr/>
            <p:nvPr/>
          </p:nvSpPr>
          <p:spPr>
            <a:xfrm>
              <a:off x="38438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4C1F2A-ED24-E74C-A108-44000C3A59A1}"/>
                </a:ext>
              </a:extLst>
            </p:cNvPr>
            <p:cNvSpPr/>
            <p:nvPr/>
          </p:nvSpPr>
          <p:spPr>
            <a:xfrm>
              <a:off x="43857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B08446-5553-EE40-85CD-8917F9A9A5F4}"/>
                </a:ext>
              </a:extLst>
            </p:cNvPr>
            <p:cNvSpPr/>
            <p:nvPr/>
          </p:nvSpPr>
          <p:spPr>
            <a:xfrm>
              <a:off x="49445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0812B5-0B72-E74B-A364-653EDF53477A}"/>
                </a:ext>
              </a:extLst>
            </p:cNvPr>
            <p:cNvSpPr/>
            <p:nvPr/>
          </p:nvSpPr>
          <p:spPr>
            <a:xfrm>
              <a:off x="55081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152F639-50CB-BD4C-9F26-1863C4C0D4EA}"/>
                </a:ext>
              </a:extLst>
            </p:cNvPr>
            <p:cNvSpPr/>
            <p:nvPr/>
          </p:nvSpPr>
          <p:spPr>
            <a:xfrm>
              <a:off x="60669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A45A36-8F48-444E-A90D-502939A3D45C}"/>
                </a:ext>
              </a:extLst>
            </p:cNvPr>
            <p:cNvSpPr/>
            <p:nvPr/>
          </p:nvSpPr>
          <p:spPr>
            <a:xfrm>
              <a:off x="66253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508E116-50D9-0742-9DFA-CDCD69D50501}"/>
                </a:ext>
              </a:extLst>
            </p:cNvPr>
            <p:cNvSpPr/>
            <p:nvPr/>
          </p:nvSpPr>
          <p:spPr>
            <a:xfrm>
              <a:off x="71841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614911-E9C2-6640-86A0-2CF3454BBB52}"/>
                </a:ext>
              </a:extLst>
            </p:cNvPr>
            <p:cNvSpPr/>
            <p:nvPr/>
          </p:nvSpPr>
          <p:spPr>
            <a:xfrm>
              <a:off x="77429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697DDE-83AF-1D40-B256-637D35FDA7BC}"/>
                </a:ext>
              </a:extLst>
            </p:cNvPr>
            <p:cNvSpPr/>
            <p:nvPr/>
          </p:nvSpPr>
          <p:spPr>
            <a:xfrm>
              <a:off x="83017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9BE10C-9396-9042-8E92-DE6D21E25E8E}"/>
              </a:ext>
            </a:extLst>
          </p:cNvPr>
          <p:cNvGrpSpPr/>
          <p:nvPr/>
        </p:nvGrpSpPr>
        <p:grpSpPr>
          <a:xfrm>
            <a:off x="3524438" y="3429835"/>
            <a:ext cx="4982770" cy="369332"/>
            <a:chOff x="981249" y="3529847"/>
            <a:chExt cx="4982770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817431C-877B-6243-BFF4-EE73BE618A55}"/>
                </a:ext>
              </a:extLst>
            </p:cNvPr>
            <p:cNvCxnSpPr>
              <a:cxnSpLocks/>
            </p:cNvCxnSpPr>
            <p:nvPr/>
          </p:nvCxnSpPr>
          <p:spPr>
            <a:xfrm>
              <a:off x="981249" y="3530223"/>
              <a:ext cx="498277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1D7EF6-41E2-E946-AF37-3C9D56A25221}"/>
                </a:ext>
              </a:extLst>
            </p:cNvPr>
            <p:cNvSpPr txBox="1"/>
            <p:nvPr/>
          </p:nvSpPr>
          <p:spPr>
            <a:xfrm>
              <a:off x="2277027" y="3529847"/>
              <a:ext cx="25019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9 positions of the board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86B2DE7-7B7D-444A-ABBA-04BDA8A21358}"/>
              </a:ext>
            </a:extLst>
          </p:cNvPr>
          <p:cNvGrpSpPr/>
          <p:nvPr/>
        </p:nvGrpSpPr>
        <p:grpSpPr>
          <a:xfrm>
            <a:off x="2342676" y="5743114"/>
            <a:ext cx="3481122" cy="369332"/>
            <a:chOff x="3285067" y="2421467"/>
            <a:chExt cx="5541570" cy="524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A48A8-C4AB-DA4C-9FAF-180CEF99C1A8}"/>
                </a:ext>
              </a:extLst>
            </p:cNvPr>
            <p:cNvSpPr/>
            <p:nvPr/>
          </p:nvSpPr>
          <p:spPr>
            <a:xfrm>
              <a:off x="32850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C75DBB1-5F90-294A-B7C0-02C4AD79CCDB}"/>
                </a:ext>
              </a:extLst>
            </p:cNvPr>
            <p:cNvSpPr/>
            <p:nvPr/>
          </p:nvSpPr>
          <p:spPr>
            <a:xfrm>
              <a:off x="38438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F634F19-8BEB-4F4F-9DE7-D98741A2004F}"/>
                </a:ext>
              </a:extLst>
            </p:cNvPr>
            <p:cNvSpPr/>
            <p:nvPr/>
          </p:nvSpPr>
          <p:spPr>
            <a:xfrm>
              <a:off x="43857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0E7F640-A045-724F-B999-6113042084A3}"/>
                </a:ext>
              </a:extLst>
            </p:cNvPr>
            <p:cNvSpPr/>
            <p:nvPr/>
          </p:nvSpPr>
          <p:spPr>
            <a:xfrm>
              <a:off x="49445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EFC813E-1CA7-C04A-882F-178E62BCCF9E}"/>
                </a:ext>
              </a:extLst>
            </p:cNvPr>
            <p:cNvSpPr/>
            <p:nvPr/>
          </p:nvSpPr>
          <p:spPr>
            <a:xfrm>
              <a:off x="55081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EDF3D8A-4B6C-C94B-9F5E-16216A518FC5}"/>
                </a:ext>
              </a:extLst>
            </p:cNvPr>
            <p:cNvSpPr/>
            <p:nvPr/>
          </p:nvSpPr>
          <p:spPr>
            <a:xfrm>
              <a:off x="60669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591F9EF-3BB4-DC4B-904D-5F5132A2577E}"/>
                </a:ext>
              </a:extLst>
            </p:cNvPr>
            <p:cNvSpPr/>
            <p:nvPr/>
          </p:nvSpPr>
          <p:spPr>
            <a:xfrm>
              <a:off x="66253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55C9668-15FB-E44E-8B0C-C194519E44EB}"/>
                </a:ext>
              </a:extLst>
            </p:cNvPr>
            <p:cNvSpPr/>
            <p:nvPr/>
          </p:nvSpPr>
          <p:spPr>
            <a:xfrm>
              <a:off x="71841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6069914-A802-A744-AC76-534B3EF9B08F}"/>
                </a:ext>
              </a:extLst>
            </p:cNvPr>
            <p:cNvSpPr/>
            <p:nvPr/>
          </p:nvSpPr>
          <p:spPr>
            <a:xfrm>
              <a:off x="77429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60E1959-04A3-064E-B5F8-D0052714342C}"/>
                </a:ext>
              </a:extLst>
            </p:cNvPr>
            <p:cNvSpPr/>
            <p:nvPr/>
          </p:nvSpPr>
          <p:spPr>
            <a:xfrm>
              <a:off x="83017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4EFF16D-B09A-EB4C-AC72-6DD7F40CD135}"/>
              </a:ext>
            </a:extLst>
          </p:cNvPr>
          <p:cNvGrpSpPr/>
          <p:nvPr/>
        </p:nvGrpSpPr>
        <p:grpSpPr>
          <a:xfrm>
            <a:off x="8803543" y="3069204"/>
            <a:ext cx="2291180" cy="923330"/>
            <a:chOff x="8803543" y="2754876"/>
            <a:chExt cx="2291180" cy="9233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CF18F0-F670-7F41-8DC5-6C83764CCE98}"/>
                </a:ext>
              </a:extLst>
            </p:cNvPr>
            <p:cNvSpPr txBox="1"/>
            <p:nvPr/>
          </p:nvSpPr>
          <p:spPr>
            <a:xfrm>
              <a:off x="9604226" y="2754876"/>
              <a:ext cx="149049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" pitchFamily="2" charset="0"/>
                </a:rPr>
                <a:t>mark of the current player </a:t>
              </a:r>
            </a:p>
            <a:p>
              <a:pPr algn="ctr"/>
              <a:r>
                <a:rPr lang="en-US" dirty="0">
                  <a:latin typeface="Times" pitchFamily="2" charset="0"/>
                </a:rPr>
                <a:t>(X or O)</a:t>
              </a:r>
            </a:p>
          </p:txBody>
        </p:sp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EA78F50D-1687-C943-9BC6-052B2E9C7574}"/>
                </a:ext>
              </a:extLst>
            </p:cNvPr>
            <p:cNvCxnSpPr>
              <a:stCxn id="38" idx="2"/>
              <a:endCxn id="54" idx="1"/>
            </p:cNvCxnSpPr>
            <p:nvPr/>
          </p:nvCxnSpPr>
          <p:spPr>
            <a:xfrm rot="16200000" flipH="1">
              <a:off x="9072437" y="2684751"/>
              <a:ext cx="262895" cy="8006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4511532-C4F6-A74A-A1E2-4FBB419D522E}"/>
              </a:ext>
            </a:extLst>
          </p:cNvPr>
          <p:cNvGrpSpPr/>
          <p:nvPr/>
        </p:nvGrpSpPr>
        <p:grpSpPr>
          <a:xfrm>
            <a:off x="6614429" y="5743114"/>
            <a:ext cx="3481122" cy="369332"/>
            <a:chOff x="3285067" y="2421467"/>
            <a:chExt cx="5541570" cy="52493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1081246-2423-9942-BC6C-3DFD0953EB6D}"/>
                </a:ext>
              </a:extLst>
            </p:cNvPr>
            <p:cNvSpPr/>
            <p:nvPr/>
          </p:nvSpPr>
          <p:spPr>
            <a:xfrm>
              <a:off x="32850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2B8BAB-57A6-6C43-963F-821AF8136125}"/>
                </a:ext>
              </a:extLst>
            </p:cNvPr>
            <p:cNvSpPr/>
            <p:nvPr/>
          </p:nvSpPr>
          <p:spPr>
            <a:xfrm>
              <a:off x="38438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64E7B9F-8646-5A4B-AA49-9C2EBA4E7131}"/>
                </a:ext>
              </a:extLst>
            </p:cNvPr>
            <p:cNvSpPr/>
            <p:nvPr/>
          </p:nvSpPr>
          <p:spPr>
            <a:xfrm>
              <a:off x="43857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F1BC82-30F0-D146-9638-BCE43119E66E}"/>
                </a:ext>
              </a:extLst>
            </p:cNvPr>
            <p:cNvSpPr/>
            <p:nvPr/>
          </p:nvSpPr>
          <p:spPr>
            <a:xfrm>
              <a:off x="49445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654B26E-69A8-F945-9790-192E57F8A40D}"/>
                </a:ext>
              </a:extLst>
            </p:cNvPr>
            <p:cNvSpPr/>
            <p:nvPr/>
          </p:nvSpPr>
          <p:spPr>
            <a:xfrm>
              <a:off x="55081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8A6DA9C-8760-0746-8A07-B9A0C941F6B4}"/>
                </a:ext>
              </a:extLst>
            </p:cNvPr>
            <p:cNvSpPr/>
            <p:nvPr/>
          </p:nvSpPr>
          <p:spPr>
            <a:xfrm>
              <a:off x="60669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9610E8D-E27D-3E49-9080-77B2A210A696}"/>
                </a:ext>
              </a:extLst>
            </p:cNvPr>
            <p:cNvSpPr/>
            <p:nvPr/>
          </p:nvSpPr>
          <p:spPr>
            <a:xfrm>
              <a:off x="66253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ADF441B-D0C3-E74D-B87A-550BE6EBEACA}"/>
                </a:ext>
              </a:extLst>
            </p:cNvPr>
            <p:cNvSpPr/>
            <p:nvPr/>
          </p:nvSpPr>
          <p:spPr>
            <a:xfrm>
              <a:off x="71841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E8ADC04-9627-3A43-8425-7C2B8C6CDAED}"/>
                </a:ext>
              </a:extLst>
            </p:cNvPr>
            <p:cNvSpPr/>
            <p:nvPr/>
          </p:nvSpPr>
          <p:spPr>
            <a:xfrm>
              <a:off x="77429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21A2D1A-F2DA-3B47-9D74-B69C15E77271}"/>
                </a:ext>
              </a:extLst>
            </p:cNvPr>
            <p:cNvSpPr/>
            <p:nvPr/>
          </p:nvSpPr>
          <p:spPr>
            <a:xfrm>
              <a:off x="83017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3045BF-B4CE-094B-8951-503436C4DDEB}"/>
              </a:ext>
            </a:extLst>
          </p:cNvPr>
          <p:cNvGrpSpPr/>
          <p:nvPr/>
        </p:nvGrpSpPr>
        <p:grpSpPr>
          <a:xfrm>
            <a:off x="3626026" y="2380343"/>
            <a:ext cx="4783171" cy="387036"/>
            <a:chOff x="3626026" y="2380343"/>
            <a:chExt cx="4783171" cy="38703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5140E23-A035-CA4F-86F8-C59FFD4C3348}"/>
                </a:ext>
              </a:extLst>
            </p:cNvPr>
            <p:cNvSpPr txBox="1"/>
            <p:nvPr/>
          </p:nvSpPr>
          <p:spPr>
            <a:xfrm>
              <a:off x="3626026" y="239804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EA142B-0451-8B4D-9CC8-1F86701EE1F1}"/>
                </a:ext>
              </a:extLst>
            </p:cNvPr>
            <p:cNvSpPr txBox="1"/>
            <p:nvPr/>
          </p:nvSpPr>
          <p:spPr>
            <a:xfrm>
              <a:off x="4161523" y="239427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71FC4AE-AB36-4A4C-908F-9B673596AF9F}"/>
                </a:ext>
              </a:extLst>
            </p:cNvPr>
            <p:cNvSpPr txBox="1"/>
            <p:nvPr/>
          </p:nvSpPr>
          <p:spPr>
            <a:xfrm>
              <a:off x="4741763" y="239215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B4AF462-FDAC-394C-A302-7262C2EC07BC}"/>
                </a:ext>
              </a:extLst>
            </p:cNvPr>
            <p:cNvSpPr txBox="1"/>
            <p:nvPr/>
          </p:nvSpPr>
          <p:spPr>
            <a:xfrm>
              <a:off x="5277260" y="238837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2740DF8-C803-1544-AC1B-BE0418D482FB}"/>
                </a:ext>
              </a:extLst>
            </p:cNvPr>
            <p:cNvSpPr txBox="1"/>
            <p:nvPr/>
          </p:nvSpPr>
          <p:spPr>
            <a:xfrm>
              <a:off x="5826522" y="239122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DE975F4-EBAF-FC48-9884-8D720520C190}"/>
                </a:ext>
              </a:extLst>
            </p:cNvPr>
            <p:cNvSpPr txBox="1"/>
            <p:nvPr/>
          </p:nvSpPr>
          <p:spPr>
            <a:xfrm>
              <a:off x="6362019" y="238744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5783EFF-EA3B-2242-8CD4-B63309D4E755}"/>
                </a:ext>
              </a:extLst>
            </p:cNvPr>
            <p:cNvSpPr txBox="1"/>
            <p:nvPr/>
          </p:nvSpPr>
          <p:spPr>
            <a:xfrm>
              <a:off x="6988208" y="238412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B5C812-E1F4-D14B-A04B-FEE90A1767D2}"/>
                </a:ext>
              </a:extLst>
            </p:cNvPr>
            <p:cNvSpPr txBox="1"/>
            <p:nvPr/>
          </p:nvSpPr>
          <p:spPr>
            <a:xfrm>
              <a:off x="7523705" y="238034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C0BACBD-035D-434C-9238-3B29A415CD8E}"/>
                </a:ext>
              </a:extLst>
            </p:cNvPr>
            <p:cNvSpPr txBox="1"/>
            <p:nvPr/>
          </p:nvSpPr>
          <p:spPr>
            <a:xfrm>
              <a:off x="8089879" y="238789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9C61C9-4D15-B34E-9CE8-48D22ABC5B05}"/>
              </a:ext>
            </a:extLst>
          </p:cNvPr>
          <p:cNvGrpSpPr/>
          <p:nvPr/>
        </p:nvGrpSpPr>
        <p:grpSpPr>
          <a:xfrm>
            <a:off x="2357631" y="5741119"/>
            <a:ext cx="7385318" cy="387988"/>
            <a:chOff x="2357631" y="5741119"/>
            <a:chExt cx="7385318" cy="387988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D018709-3F12-BD48-9182-AA315D31CC90}"/>
                </a:ext>
              </a:extLst>
            </p:cNvPr>
            <p:cNvSpPr txBox="1"/>
            <p:nvPr/>
          </p:nvSpPr>
          <p:spPr>
            <a:xfrm>
              <a:off x="2357631" y="575977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11516D4-B474-3E45-91DE-84CD7B918D8B}"/>
                </a:ext>
              </a:extLst>
            </p:cNvPr>
            <p:cNvSpPr txBox="1"/>
            <p:nvPr/>
          </p:nvSpPr>
          <p:spPr>
            <a:xfrm>
              <a:off x="3055169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8B0759D-1DD2-5947-9844-56E73FBFFBA6}"/>
                </a:ext>
              </a:extLst>
            </p:cNvPr>
            <p:cNvSpPr txBox="1"/>
            <p:nvPr/>
          </p:nvSpPr>
          <p:spPr>
            <a:xfrm>
              <a:off x="3393940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D745EA7-F627-7A4D-9B09-4291ADBAD27A}"/>
                </a:ext>
              </a:extLst>
            </p:cNvPr>
            <p:cNvSpPr txBox="1"/>
            <p:nvPr/>
          </p:nvSpPr>
          <p:spPr>
            <a:xfrm>
              <a:off x="4465341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A32AF30-DC71-5646-872F-18BB04F1B7D4}"/>
                </a:ext>
              </a:extLst>
            </p:cNvPr>
            <p:cNvSpPr txBox="1"/>
            <p:nvPr/>
          </p:nvSpPr>
          <p:spPr>
            <a:xfrm>
              <a:off x="4804112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46E28DA-F6FE-CC4E-B43E-18E7B7A09395}"/>
                </a:ext>
              </a:extLst>
            </p:cNvPr>
            <p:cNvSpPr txBox="1"/>
            <p:nvPr/>
          </p:nvSpPr>
          <p:spPr>
            <a:xfrm>
              <a:off x="5174383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BB8F1D8-2B7C-6242-8F03-E7EFAAD0F038}"/>
                </a:ext>
              </a:extLst>
            </p:cNvPr>
            <p:cNvSpPr txBox="1"/>
            <p:nvPr/>
          </p:nvSpPr>
          <p:spPr>
            <a:xfrm>
              <a:off x="6974838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579B1A8-4E60-184B-BE58-B568367F5470}"/>
                </a:ext>
              </a:extLst>
            </p:cNvPr>
            <p:cNvSpPr txBox="1"/>
            <p:nvPr/>
          </p:nvSpPr>
          <p:spPr>
            <a:xfrm>
              <a:off x="7313609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7AA6102-DC61-2243-933B-F75007AA4CC0}"/>
                </a:ext>
              </a:extLst>
            </p:cNvPr>
            <p:cNvSpPr txBox="1"/>
            <p:nvPr/>
          </p:nvSpPr>
          <p:spPr>
            <a:xfrm>
              <a:off x="7683880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DC58C11-6E16-C04D-8E05-F29244B85B8B}"/>
                </a:ext>
              </a:extLst>
            </p:cNvPr>
            <p:cNvSpPr txBox="1"/>
            <p:nvPr/>
          </p:nvSpPr>
          <p:spPr>
            <a:xfrm>
              <a:off x="8714589" y="574111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051A716-5194-F240-BCAF-23E700D2B727}"/>
                </a:ext>
              </a:extLst>
            </p:cNvPr>
            <p:cNvSpPr txBox="1"/>
            <p:nvPr/>
          </p:nvSpPr>
          <p:spPr>
            <a:xfrm>
              <a:off x="9053360" y="574111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74818D-5EC3-6C46-9C4D-5E63AFAAF893}"/>
                </a:ext>
              </a:extLst>
            </p:cNvPr>
            <p:cNvSpPr txBox="1"/>
            <p:nvPr/>
          </p:nvSpPr>
          <p:spPr>
            <a:xfrm>
              <a:off x="9423631" y="574111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76AEBB-3549-E54D-917D-14E0A75339AB}"/>
              </a:ext>
            </a:extLst>
          </p:cNvPr>
          <p:cNvGrpSpPr/>
          <p:nvPr/>
        </p:nvGrpSpPr>
        <p:grpSpPr>
          <a:xfrm>
            <a:off x="2350178" y="5403794"/>
            <a:ext cx="3127201" cy="355448"/>
            <a:chOff x="3626026" y="2380343"/>
            <a:chExt cx="4946081" cy="37248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51C14DE-A15A-2547-B34B-CAF41824E4F5}"/>
                </a:ext>
              </a:extLst>
            </p:cNvPr>
            <p:cNvSpPr txBox="1"/>
            <p:nvPr/>
          </p:nvSpPr>
          <p:spPr>
            <a:xfrm>
              <a:off x="3626026" y="2398047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E3F68E-E1F1-204A-ACA1-FE28F37D1C55}"/>
                </a:ext>
              </a:extLst>
            </p:cNvPr>
            <p:cNvSpPr txBox="1"/>
            <p:nvPr/>
          </p:nvSpPr>
          <p:spPr>
            <a:xfrm>
              <a:off x="4161522" y="2394270"/>
              <a:ext cx="482227" cy="35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6043513-81EE-7E4D-BA99-EF0FF215A608}"/>
                </a:ext>
              </a:extLst>
            </p:cNvPr>
            <p:cNvSpPr txBox="1"/>
            <p:nvPr/>
          </p:nvSpPr>
          <p:spPr>
            <a:xfrm>
              <a:off x="4741763" y="2392151"/>
              <a:ext cx="482227" cy="35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D0FC1BD-2294-9F4B-966B-B0903FF9FFB6}"/>
                </a:ext>
              </a:extLst>
            </p:cNvPr>
            <p:cNvSpPr txBox="1"/>
            <p:nvPr/>
          </p:nvSpPr>
          <p:spPr>
            <a:xfrm>
              <a:off x="5277261" y="2388374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2CA524B-C55B-144E-8CC7-6DD2D37CC687}"/>
                </a:ext>
              </a:extLst>
            </p:cNvPr>
            <p:cNvSpPr txBox="1"/>
            <p:nvPr/>
          </p:nvSpPr>
          <p:spPr>
            <a:xfrm>
              <a:off x="5826522" y="2391223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03DE22B-D04C-D14B-AABA-B08C8C4F5061}"/>
                </a:ext>
              </a:extLst>
            </p:cNvPr>
            <p:cNvSpPr txBox="1"/>
            <p:nvPr/>
          </p:nvSpPr>
          <p:spPr>
            <a:xfrm>
              <a:off x="6362020" y="2387446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AE017DE-DF24-5249-A9A4-C1EB3E3B351C}"/>
                </a:ext>
              </a:extLst>
            </p:cNvPr>
            <p:cNvSpPr txBox="1"/>
            <p:nvPr/>
          </p:nvSpPr>
          <p:spPr>
            <a:xfrm>
              <a:off x="6988208" y="2384120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2BAEB8-6D95-2A4D-86A8-9FFA77434377}"/>
                </a:ext>
              </a:extLst>
            </p:cNvPr>
            <p:cNvSpPr txBox="1"/>
            <p:nvPr/>
          </p:nvSpPr>
          <p:spPr>
            <a:xfrm>
              <a:off x="7523705" y="2380343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8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D465A89-91F7-FC43-989B-D2E70E970C02}"/>
                </a:ext>
              </a:extLst>
            </p:cNvPr>
            <p:cNvSpPr txBox="1"/>
            <p:nvPr/>
          </p:nvSpPr>
          <p:spPr>
            <a:xfrm>
              <a:off x="8089880" y="2387897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9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383541B-C2EE-CD4E-A4C4-404CA51B46C4}"/>
              </a:ext>
            </a:extLst>
          </p:cNvPr>
          <p:cNvGrpSpPr/>
          <p:nvPr/>
        </p:nvGrpSpPr>
        <p:grpSpPr>
          <a:xfrm>
            <a:off x="6615748" y="5444434"/>
            <a:ext cx="3127201" cy="355448"/>
            <a:chOff x="3626026" y="2380343"/>
            <a:chExt cx="4946081" cy="37248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75FE2D1-6FBC-374B-A3FC-0F15E1F0EA21}"/>
                </a:ext>
              </a:extLst>
            </p:cNvPr>
            <p:cNvSpPr txBox="1"/>
            <p:nvPr/>
          </p:nvSpPr>
          <p:spPr>
            <a:xfrm>
              <a:off x="3626026" y="2398047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DD97054-87F1-C64A-94AD-3CDA345D734F}"/>
                </a:ext>
              </a:extLst>
            </p:cNvPr>
            <p:cNvSpPr txBox="1"/>
            <p:nvPr/>
          </p:nvSpPr>
          <p:spPr>
            <a:xfrm>
              <a:off x="4161522" y="2394270"/>
              <a:ext cx="482227" cy="35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A695DC-B823-2544-BB4D-499C9AAA7F9C}"/>
                </a:ext>
              </a:extLst>
            </p:cNvPr>
            <p:cNvSpPr txBox="1"/>
            <p:nvPr/>
          </p:nvSpPr>
          <p:spPr>
            <a:xfrm>
              <a:off x="4741763" y="2392151"/>
              <a:ext cx="482227" cy="35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81669AA-BBFF-1447-857D-62797491943B}"/>
                </a:ext>
              </a:extLst>
            </p:cNvPr>
            <p:cNvSpPr txBox="1"/>
            <p:nvPr/>
          </p:nvSpPr>
          <p:spPr>
            <a:xfrm>
              <a:off x="5277261" y="2388374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412D870-36E8-1F40-B135-70F7C12A35A6}"/>
                </a:ext>
              </a:extLst>
            </p:cNvPr>
            <p:cNvSpPr txBox="1"/>
            <p:nvPr/>
          </p:nvSpPr>
          <p:spPr>
            <a:xfrm>
              <a:off x="5826522" y="2391223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22AD7EA-4AE0-9D46-B45C-554AFB56D2D1}"/>
                </a:ext>
              </a:extLst>
            </p:cNvPr>
            <p:cNvSpPr txBox="1"/>
            <p:nvPr/>
          </p:nvSpPr>
          <p:spPr>
            <a:xfrm>
              <a:off x="6362020" y="2387446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DC8A673-C649-4D48-97D9-BEABC7089F16}"/>
                </a:ext>
              </a:extLst>
            </p:cNvPr>
            <p:cNvSpPr txBox="1"/>
            <p:nvPr/>
          </p:nvSpPr>
          <p:spPr>
            <a:xfrm>
              <a:off x="6988208" y="2384120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7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D4B4F1B-C104-0241-B222-67F89BCDE034}"/>
                </a:ext>
              </a:extLst>
            </p:cNvPr>
            <p:cNvSpPr txBox="1"/>
            <p:nvPr/>
          </p:nvSpPr>
          <p:spPr>
            <a:xfrm>
              <a:off x="7523705" y="2380343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8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01827E8-99BB-E342-9FB7-F5FD8E056D56}"/>
                </a:ext>
              </a:extLst>
            </p:cNvPr>
            <p:cNvSpPr txBox="1"/>
            <p:nvPr/>
          </p:nvSpPr>
          <p:spPr>
            <a:xfrm>
              <a:off x="8089880" y="2387897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373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" pitchFamily="2" charset="0"/>
              </a:rPr>
              <a:t>Components Of TIC TAC TOE Model</a:t>
            </a:r>
            <a:endParaRPr lang="en-US" cap="all" dirty="0">
              <a:latin typeface="Times" pitchFamily="2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0C3F83-CE3D-6148-8AEA-DAAA024691C0}"/>
              </a:ext>
            </a:extLst>
          </p:cNvPr>
          <p:cNvSpPr/>
          <p:nvPr/>
        </p:nvSpPr>
        <p:spPr>
          <a:xfrm>
            <a:off x="1965945" y="1625224"/>
            <a:ext cx="8963456" cy="4997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400" dirty="0">
                <a:latin typeface="Times" pitchFamily="2" charset="0"/>
              </a:rPr>
              <a:t>Action: Player placing mark at any available position of the board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F699E1-A98D-DA45-A36B-AD030A693C72}"/>
              </a:ext>
            </a:extLst>
          </p:cNvPr>
          <p:cNvGrpSpPr/>
          <p:nvPr/>
        </p:nvGrpSpPr>
        <p:grpSpPr>
          <a:xfrm>
            <a:off x="2722201" y="2794874"/>
            <a:ext cx="3834839" cy="3101707"/>
            <a:chOff x="1959159" y="2837340"/>
            <a:chExt cx="3487908" cy="259463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86B2DE7-7B7D-444A-ABBA-04BDA8A21358}"/>
                </a:ext>
              </a:extLst>
            </p:cNvPr>
            <p:cNvGrpSpPr/>
            <p:nvPr/>
          </p:nvGrpSpPr>
          <p:grpSpPr>
            <a:xfrm>
              <a:off x="1965945" y="5027156"/>
              <a:ext cx="3481122" cy="369341"/>
              <a:chOff x="3285067" y="2421467"/>
              <a:chExt cx="5541570" cy="52494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B0A48A8-C4AB-DA4C-9FAF-180CEF99C1A8}"/>
                  </a:ext>
                </a:extLst>
              </p:cNvPr>
              <p:cNvSpPr/>
              <p:nvPr/>
            </p:nvSpPr>
            <p:spPr>
              <a:xfrm>
                <a:off x="3285067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C75DBB1-5F90-294A-B7C0-02C4AD79CCDB}"/>
                  </a:ext>
                </a:extLst>
              </p:cNvPr>
              <p:cNvSpPr/>
              <p:nvPr/>
            </p:nvSpPr>
            <p:spPr>
              <a:xfrm>
                <a:off x="3843868" y="2421481"/>
                <a:ext cx="524933" cy="52493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F634F19-8BEB-4F4F-9DE7-D98741A2004F}"/>
                  </a:ext>
                </a:extLst>
              </p:cNvPr>
              <p:cNvSpPr/>
              <p:nvPr/>
            </p:nvSpPr>
            <p:spPr>
              <a:xfrm>
                <a:off x="4385733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0E7F640-A045-724F-B999-6113042084A3}"/>
                  </a:ext>
                </a:extLst>
              </p:cNvPr>
              <p:cNvSpPr/>
              <p:nvPr/>
            </p:nvSpPr>
            <p:spPr>
              <a:xfrm>
                <a:off x="4944533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EFC813E-1CA7-C04A-882F-178E62BCCF9E}"/>
                  </a:ext>
                </a:extLst>
              </p:cNvPr>
              <p:cNvSpPr/>
              <p:nvPr/>
            </p:nvSpPr>
            <p:spPr>
              <a:xfrm>
                <a:off x="5508175" y="2421475"/>
                <a:ext cx="524933" cy="52493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EDF3D8A-4B6C-C94B-9F5E-16216A518FC5}"/>
                  </a:ext>
                </a:extLst>
              </p:cNvPr>
              <p:cNvSpPr/>
              <p:nvPr/>
            </p:nvSpPr>
            <p:spPr>
              <a:xfrm>
                <a:off x="6066976" y="2421475"/>
                <a:ext cx="524933" cy="52493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591F9EF-3BB4-DC4B-904D-5F5132A2577E}"/>
                  </a:ext>
                </a:extLst>
              </p:cNvPr>
              <p:cNvSpPr/>
              <p:nvPr/>
            </p:nvSpPr>
            <p:spPr>
              <a:xfrm>
                <a:off x="6625304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55C9668-15FB-E44E-8B0C-C194519E44EB}"/>
                  </a:ext>
                </a:extLst>
              </p:cNvPr>
              <p:cNvSpPr/>
              <p:nvPr/>
            </p:nvSpPr>
            <p:spPr>
              <a:xfrm>
                <a:off x="7184104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6069914-A802-A744-AC76-534B3EF9B08F}"/>
                  </a:ext>
                </a:extLst>
              </p:cNvPr>
              <p:cNvSpPr/>
              <p:nvPr/>
            </p:nvSpPr>
            <p:spPr>
              <a:xfrm>
                <a:off x="7742904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60E1959-04A3-064E-B5F8-D0052714342C}"/>
                  </a:ext>
                </a:extLst>
              </p:cNvPr>
              <p:cNvSpPr/>
              <p:nvPr/>
            </p:nvSpPr>
            <p:spPr>
              <a:xfrm>
                <a:off x="8301704" y="2421480"/>
                <a:ext cx="524933" cy="52493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E703EE-E27F-7242-9989-E00E46DEDD5C}"/>
                </a:ext>
              </a:extLst>
            </p:cNvPr>
            <p:cNvGrpSpPr/>
            <p:nvPr/>
          </p:nvGrpSpPr>
          <p:grpSpPr>
            <a:xfrm>
              <a:off x="1959159" y="2837340"/>
              <a:ext cx="3143523" cy="2594638"/>
              <a:chOff x="1973447" y="2837340"/>
              <a:chExt cx="3143523" cy="25946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D8342CB-D21D-034C-ABB4-6FEE80E6B4A8}"/>
                  </a:ext>
                </a:extLst>
              </p:cNvPr>
              <p:cNvGrpSpPr/>
              <p:nvPr/>
            </p:nvGrpSpPr>
            <p:grpSpPr>
              <a:xfrm>
                <a:off x="2433764" y="2837340"/>
                <a:ext cx="2545485" cy="1887758"/>
                <a:chOff x="4557029" y="2474025"/>
                <a:chExt cx="3185429" cy="244537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4D39125-C0F8-2149-8E5D-40E753960025}"/>
                    </a:ext>
                  </a:extLst>
                </p:cNvPr>
                <p:cNvSpPr/>
                <p:nvPr/>
              </p:nvSpPr>
              <p:spPr>
                <a:xfrm>
                  <a:off x="4557029" y="2475714"/>
                  <a:ext cx="3185429" cy="2443686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19" name="Picture 18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10234E-EA62-8E47-B7D9-2BF32F3390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7298" y="2474025"/>
                  <a:ext cx="948540" cy="948540"/>
                </a:xfrm>
                <a:prstGeom prst="rect">
                  <a:avLst/>
                </a:prstGeom>
              </p:spPr>
            </p:pic>
            <p:pic>
              <p:nvPicPr>
                <p:cNvPr id="20" name="Picture 19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19692B1-2424-8D41-9DD4-1A3DF28B60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5872522" y="3406588"/>
                  <a:ext cx="554441" cy="558799"/>
                </a:xfrm>
                <a:prstGeom prst="rect">
                  <a:avLst/>
                </a:prstGeom>
              </p:spPr>
            </p:pic>
            <p:pic>
              <p:nvPicPr>
                <p:cNvPr id="21" name="Picture 20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3B03992-902F-FE41-BA87-2DF3E7F9B5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1892" y="3219708"/>
                  <a:ext cx="948540" cy="948540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09C61C9-4D15-B34E-9CE8-48D22ABC5B05}"/>
                  </a:ext>
                </a:extLst>
              </p:cNvPr>
              <p:cNvGrpSpPr/>
              <p:nvPr/>
            </p:nvGrpSpPr>
            <p:grpSpPr>
              <a:xfrm>
                <a:off x="1980900" y="5055780"/>
                <a:ext cx="3136070" cy="376198"/>
                <a:chOff x="2357631" y="5771734"/>
                <a:chExt cx="3136070" cy="376198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018709-3F12-BD48-9182-AA315D31CC90}"/>
                    </a:ext>
                  </a:extLst>
                </p:cNvPr>
                <p:cNvSpPr txBox="1"/>
                <p:nvPr/>
              </p:nvSpPr>
              <p:spPr>
                <a:xfrm>
                  <a:off x="2357631" y="5771734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11516D4-B474-3E45-91DE-84CD7B918D8B}"/>
                    </a:ext>
                  </a:extLst>
                </p:cNvPr>
                <p:cNvSpPr txBox="1"/>
                <p:nvPr/>
              </p:nvSpPr>
              <p:spPr>
                <a:xfrm>
                  <a:off x="3055169" y="577860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8B0759D-1DD2-5947-9844-56E73FBFFBA6}"/>
                    </a:ext>
                  </a:extLst>
                </p:cNvPr>
                <p:cNvSpPr txBox="1"/>
                <p:nvPr/>
              </p:nvSpPr>
              <p:spPr>
                <a:xfrm>
                  <a:off x="3393940" y="577860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D745EA7-F627-7A4D-9B09-4291ADBAD27A}"/>
                    </a:ext>
                  </a:extLst>
                </p:cNvPr>
                <p:cNvSpPr txBox="1"/>
                <p:nvPr/>
              </p:nvSpPr>
              <p:spPr>
                <a:xfrm>
                  <a:off x="4465341" y="577860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A32AF30-DC71-5646-872F-18BB04F1B7D4}"/>
                    </a:ext>
                  </a:extLst>
                </p:cNvPr>
                <p:cNvSpPr txBox="1"/>
                <p:nvPr/>
              </p:nvSpPr>
              <p:spPr>
                <a:xfrm>
                  <a:off x="4804112" y="577860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6E28DA-F6FE-CC4E-B43E-18E7B7A09395}"/>
                    </a:ext>
                  </a:extLst>
                </p:cNvPr>
                <p:cNvSpPr txBox="1"/>
                <p:nvPr/>
              </p:nvSpPr>
              <p:spPr>
                <a:xfrm>
                  <a:off x="5174383" y="577860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776AEBB-3549-E54D-917D-14E0A75339AB}"/>
                  </a:ext>
                </a:extLst>
              </p:cNvPr>
              <p:cNvGrpSpPr/>
              <p:nvPr/>
            </p:nvGrpSpPr>
            <p:grpSpPr>
              <a:xfrm>
                <a:off x="1973447" y="4687845"/>
                <a:ext cx="3127201" cy="355450"/>
                <a:chOff x="3626026" y="2380339"/>
                <a:chExt cx="4946081" cy="372489"/>
              </a:xfrm>
            </p:grpSpPr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51C14DE-A15A-2547-B34B-CAF41824E4F5}"/>
                    </a:ext>
                  </a:extLst>
                </p:cNvPr>
                <p:cNvSpPr txBox="1"/>
                <p:nvPr/>
              </p:nvSpPr>
              <p:spPr>
                <a:xfrm>
                  <a:off x="3626026" y="2398045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1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1E3F68E-E1F1-204A-ACA1-FE28F37D1C55}"/>
                    </a:ext>
                  </a:extLst>
                </p:cNvPr>
                <p:cNvSpPr txBox="1"/>
                <p:nvPr/>
              </p:nvSpPr>
              <p:spPr>
                <a:xfrm>
                  <a:off x="4161523" y="2394268"/>
                  <a:ext cx="482227" cy="3547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2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6043513-81EE-7E4D-BA99-EF0FF215A608}"/>
                    </a:ext>
                  </a:extLst>
                </p:cNvPr>
                <p:cNvSpPr txBox="1"/>
                <p:nvPr/>
              </p:nvSpPr>
              <p:spPr>
                <a:xfrm>
                  <a:off x="4741762" y="2392149"/>
                  <a:ext cx="482227" cy="3547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3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D0FC1BD-2294-9F4B-966B-B0903FF9FFB6}"/>
                    </a:ext>
                  </a:extLst>
                </p:cNvPr>
                <p:cNvSpPr txBox="1"/>
                <p:nvPr/>
              </p:nvSpPr>
              <p:spPr>
                <a:xfrm>
                  <a:off x="5277261" y="2388371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4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2CA524B-C55B-144E-8CC7-6DD2D37CC687}"/>
                    </a:ext>
                  </a:extLst>
                </p:cNvPr>
                <p:cNvSpPr txBox="1"/>
                <p:nvPr/>
              </p:nvSpPr>
              <p:spPr>
                <a:xfrm>
                  <a:off x="5826521" y="2391220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5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03DE22B-D04C-D14B-AABA-B08C8C4F5061}"/>
                    </a:ext>
                  </a:extLst>
                </p:cNvPr>
                <p:cNvSpPr txBox="1"/>
                <p:nvPr/>
              </p:nvSpPr>
              <p:spPr>
                <a:xfrm>
                  <a:off x="6362019" y="2387444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6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AE017DE-DF24-5249-A9A4-C1EB3E3B351C}"/>
                    </a:ext>
                  </a:extLst>
                </p:cNvPr>
                <p:cNvSpPr txBox="1"/>
                <p:nvPr/>
              </p:nvSpPr>
              <p:spPr>
                <a:xfrm>
                  <a:off x="6988208" y="2384118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7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72BAEB8-6D95-2A4D-86A8-9FFA77434377}"/>
                    </a:ext>
                  </a:extLst>
                </p:cNvPr>
                <p:cNvSpPr txBox="1"/>
                <p:nvPr/>
              </p:nvSpPr>
              <p:spPr>
                <a:xfrm>
                  <a:off x="7523704" y="2380339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8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1D465A89-91F7-FC43-989B-D2E70E970C02}"/>
                    </a:ext>
                  </a:extLst>
                </p:cNvPr>
                <p:cNvSpPr txBox="1"/>
                <p:nvPr/>
              </p:nvSpPr>
              <p:spPr>
                <a:xfrm>
                  <a:off x="8089880" y="2387900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9</a:t>
                  </a:r>
                </a:p>
              </p:txBody>
            </p:sp>
          </p:grpSp>
        </p:grp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FC1CDF6-59B6-B44E-8CCB-D3AE0802D6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1836378"/>
              </p:ext>
            </p:extLst>
          </p:nvPr>
        </p:nvGraphicFramePr>
        <p:xfrm>
          <a:off x="6427423" y="1883709"/>
          <a:ext cx="3574672" cy="4418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8907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" pitchFamily="2" charset="0"/>
              </a:rPr>
              <a:t>Components Of TIC TAC TOE Model</a:t>
            </a:r>
            <a:endParaRPr lang="en-US" cap="all" dirty="0">
              <a:latin typeface="Times" pitchFamily="2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EF8FD1-86CF-7240-9685-C684CE29BCA7}"/>
              </a:ext>
            </a:extLst>
          </p:cNvPr>
          <p:cNvSpPr/>
          <p:nvPr/>
        </p:nvSpPr>
        <p:spPr>
          <a:xfrm>
            <a:off x="1965945" y="1625224"/>
            <a:ext cx="8963456" cy="4997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400" dirty="0">
                <a:latin typeface="Times" pitchFamily="2" charset="0"/>
              </a:rPr>
              <a:t>Reward after every game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9C7018-B2F7-E448-B7DE-37BA40F10F9F}"/>
              </a:ext>
            </a:extLst>
          </p:cNvPr>
          <p:cNvGrpSpPr/>
          <p:nvPr/>
        </p:nvGrpSpPr>
        <p:grpSpPr>
          <a:xfrm>
            <a:off x="1980233" y="3034855"/>
            <a:ext cx="2545485" cy="2397976"/>
            <a:chOff x="1980233" y="3034855"/>
            <a:chExt cx="2545485" cy="23979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2BD4BB-142D-DB4F-B68E-B9933729BB6F}"/>
                </a:ext>
              </a:extLst>
            </p:cNvPr>
            <p:cNvGrpSpPr/>
            <p:nvPr/>
          </p:nvGrpSpPr>
          <p:grpSpPr>
            <a:xfrm>
              <a:off x="1980233" y="3034855"/>
              <a:ext cx="2545485" cy="1910541"/>
              <a:chOff x="1980233" y="3034855"/>
              <a:chExt cx="2545485" cy="191054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EE7685D-7483-474C-B8E5-0B1255C02966}"/>
                  </a:ext>
                </a:extLst>
              </p:cNvPr>
              <p:cNvGrpSpPr/>
              <p:nvPr/>
            </p:nvGrpSpPr>
            <p:grpSpPr>
              <a:xfrm>
                <a:off x="1980233" y="3034855"/>
                <a:ext cx="2545485" cy="1886457"/>
                <a:chOff x="4557029" y="2769878"/>
                <a:chExt cx="3185429" cy="2443685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738BA83-98A7-934C-9830-F58A471A1109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46" name="Picture 45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176E847-50F4-124B-BDB2-CD94EF94C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5872522" y="3700748"/>
                  <a:ext cx="554442" cy="558800"/>
                </a:xfrm>
                <a:prstGeom prst="rect">
                  <a:avLst/>
                </a:prstGeom>
              </p:spPr>
            </p:pic>
          </p:grpSp>
          <p:pic>
            <p:nvPicPr>
              <p:cNvPr id="70" name="Picture 6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19412CC-FB7D-C047-B1D9-BD0E36099A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3707822" y="3209251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75" name="Picture 7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6684415-9531-0F49-B468-153E1126B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4998" y="4213149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76" name="Picture 7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ACC7055-9BD3-694C-8E1E-86DD5D5A7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0227" y="3625597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77" name="Picture 7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61D2066-E59C-D44C-8E23-88274D20F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2350744" y="3170598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78" name="Picture 7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5DC0F5E-0DE1-BF41-9354-57D8B4BA8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675" y="4213148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79" name="Picture 7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5E3B61F-1D35-3046-812F-4A82EFC6BE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3027097" y="3189992"/>
                <a:ext cx="443056" cy="431378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9D775F3-5DAA-B74B-87D2-DD50DCAE9AE8}"/>
                  </a:ext>
                </a:extLst>
              </p:cNvPr>
              <p:cNvSpPr/>
              <p:nvPr/>
            </p:nvSpPr>
            <p:spPr>
              <a:xfrm>
                <a:off x="2248246" y="3104539"/>
                <a:ext cx="1949913" cy="536090"/>
              </a:xfrm>
              <a:prstGeom prst="rect">
                <a:avLst/>
              </a:prstGeom>
              <a:solidFill>
                <a:schemeClr val="accent6">
                  <a:alpha val="31000"/>
                </a:schemeClr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6328F5-EE38-A040-8105-7BFAAFEEEB68}"/>
                </a:ext>
              </a:extLst>
            </p:cNvPr>
            <p:cNvSpPr txBox="1"/>
            <p:nvPr/>
          </p:nvSpPr>
          <p:spPr>
            <a:xfrm>
              <a:off x="2124057" y="5032721"/>
              <a:ext cx="229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If X win, reward =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767C53-1684-2745-99F6-379B0D5CBFDA}"/>
              </a:ext>
            </a:extLst>
          </p:cNvPr>
          <p:cNvGrpSpPr/>
          <p:nvPr/>
        </p:nvGrpSpPr>
        <p:grpSpPr>
          <a:xfrm>
            <a:off x="4859068" y="3031276"/>
            <a:ext cx="2545485" cy="2401555"/>
            <a:chOff x="4859068" y="3031276"/>
            <a:chExt cx="2545485" cy="24015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C3E219-9158-454E-8ECC-820135C0BF23}"/>
                </a:ext>
              </a:extLst>
            </p:cNvPr>
            <p:cNvGrpSpPr/>
            <p:nvPr/>
          </p:nvGrpSpPr>
          <p:grpSpPr>
            <a:xfrm>
              <a:off x="4859068" y="3031276"/>
              <a:ext cx="2545485" cy="1923372"/>
              <a:chOff x="4859068" y="3031276"/>
              <a:chExt cx="2545485" cy="1923372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BC2863D-5C73-4A4C-A3B8-1F1BB5ED1E4B}"/>
                  </a:ext>
                </a:extLst>
              </p:cNvPr>
              <p:cNvGrpSpPr/>
              <p:nvPr/>
            </p:nvGrpSpPr>
            <p:grpSpPr>
              <a:xfrm>
                <a:off x="4859068" y="3039558"/>
                <a:ext cx="2545485" cy="1887760"/>
                <a:chOff x="4557029" y="2768190"/>
                <a:chExt cx="3185429" cy="244537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74E89EF-DABF-AA41-B447-E26E79B33D75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51" name="Picture 50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DFD780D-384C-8F49-87F0-BCF45B048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7299" y="2768190"/>
                  <a:ext cx="948540" cy="948540"/>
                </a:xfrm>
                <a:prstGeom prst="rect">
                  <a:avLst/>
                </a:prstGeom>
              </p:spPr>
            </p:pic>
          </p:grpSp>
          <p:pic>
            <p:nvPicPr>
              <p:cNvPr id="80" name="Picture 7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83FD2F2-3BF4-8C48-A17B-FAE486E9C6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0861" y="3640629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81" name="Picture 8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4EB6926-354A-484C-92A5-8BC41DFF8E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6613176" y="3209251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82" name="Picture 8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B883EAA-154A-6849-B813-0F99C67D3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928323" y="4339166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83" name="Picture 8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2776E4D-25B9-9B44-92E7-F3C5F6F60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8535" y="3640628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84" name="Picture 8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1FEA8EC-0DCF-3C4D-85A7-2B87371B64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251948" y="3763523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85" name="Picture 8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38A0802-A5EA-204C-812B-2299099F3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7186" y="4222401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86" name="Picture 8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5A15388-9EAE-B141-90EA-3E1EED49AA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6604699" y="4339166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87" name="Picture 8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06EC0A1-7C59-FA4B-BDF4-EEC468B7E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6605" y="3031276"/>
                <a:ext cx="757981" cy="73224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138992-07DA-0743-9A8F-DA5008177233}"/>
                </a:ext>
              </a:extLst>
            </p:cNvPr>
            <p:cNvSpPr txBox="1"/>
            <p:nvPr/>
          </p:nvSpPr>
          <p:spPr>
            <a:xfrm>
              <a:off x="5002742" y="5032721"/>
              <a:ext cx="23480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If draw, reward = 0.5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20A1FB-5B3B-3444-9679-064B59899413}"/>
              </a:ext>
            </a:extLst>
          </p:cNvPr>
          <p:cNvGrpSpPr/>
          <p:nvPr/>
        </p:nvGrpSpPr>
        <p:grpSpPr>
          <a:xfrm>
            <a:off x="7725397" y="3006460"/>
            <a:ext cx="2588185" cy="2433634"/>
            <a:chOff x="7725397" y="3006460"/>
            <a:chExt cx="2588185" cy="243363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0EEFD0-E8F4-654C-859E-5A383B2DABAB}"/>
                </a:ext>
              </a:extLst>
            </p:cNvPr>
            <p:cNvGrpSpPr/>
            <p:nvPr/>
          </p:nvGrpSpPr>
          <p:grpSpPr>
            <a:xfrm>
              <a:off x="7725397" y="3006460"/>
              <a:ext cx="2545485" cy="1912576"/>
              <a:chOff x="7725397" y="3006460"/>
              <a:chExt cx="2545485" cy="191257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CEF63CF-B172-9B4B-AD89-5B192F4B3FD7}"/>
                  </a:ext>
                </a:extLst>
              </p:cNvPr>
              <p:cNvGrpSpPr/>
              <p:nvPr/>
            </p:nvGrpSpPr>
            <p:grpSpPr>
              <a:xfrm>
                <a:off x="7725397" y="3006460"/>
                <a:ext cx="2545485" cy="1912576"/>
                <a:chOff x="4557029" y="2736044"/>
                <a:chExt cx="3185429" cy="2477519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ACFE9E6-9926-054F-8E82-5B11D40AD36A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57" name="Picture 56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98132BE-973E-2F49-B0E9-0F224EDC2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7299" y="2768190"/>
                  <a:ext cx="948540" cy="948540"/>
                </a:xfrm>
                <a:prstGeom prst="rect">
                  <a:avLst/>
                </a:prstGeom>
              </p:spPr>
            </p:pic>
            <p:pic>
              <p:nvPicPr>
                <p:cNvPr id="69" name="Picture 68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59AAD4-F24C-0548-A4E7-517150D165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2046" y="2736044"/>
                  <a:ext cx="948540" cy="948541"/>
                </a:xfrm>
                <a:prstGeom prst="rect">
                  <a:avLst/>
                </a:prstGeom>
              </p:spPr>
            </p:pic>
          </p:grpSp>
          <p:pic>
            <p:nvPicPr>
              <p:cNvPr id="88" name="Picture 8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F0B0E39-A0E6-0943-8E33-609DF7CE0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057" y="3018938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89" name="Picture 8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D7EA2F2-9105-B247-919E-988C69F7C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0068" y="3625596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91" name="Picture 9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5C457DA-E43B-5B40-9C03-6EC026E8B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8111542" y="3751185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92" name="Picture 9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F0B349-53AC-274A-B22D-872513A89C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8111542" y="4342522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93" name="Picture 9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8E60FB3-4FFE-5844-B3E0-BDED841F8C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9451044" y="4347247"/>
                <a:ext cx="443056" cy="431378"/>
              </a:xfrm>
              <a:prstGeom prst="rect">
                <a:avLst/>
              </a:prstGeom>
            </p:spPr>
          </p:pic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FFC79AB-796A-C64C-B98A-38D82B0F8F6B}"/>
                  </a:ext>
                </a:extLst>
              </p:cNvPr>
              <p:cNvSpPr/>
              <p:nvPr/>
            </p:nvSpPr>
            <p:spPr>
              <a:xfrm>
                <a:off x="8022373" y="3104538"/>
                <a:ext cx="1949913" cy="536090"/>
              </a:xfrm>
              <a:prstGeom prst="rect">
                <a:avLst/>
              </a:prstGeom>
              <a:solidFill>
                <a:schemeClr val="accent6">
                  <a:alpha val="33000"/>
                </a:schemeClr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ACC722-EAAC-474C-B951-F65A928210BB}"/>
                </a:ext>
              </a:extLst>
            </p:cNvPr>
            <p:cNvSpPr txBox="1"/>
            <p:nvPr/>
          </p:nvSpPr>
          <p:spPr>
            <a:xfrm>
              <a:off x="7835018" y="5039984"/>
              <a:ext cx="2478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If O wins, reward = 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8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" pitchFamily="2" charset="0"/>
              </a:rPr>
              <a:t>Q learning algorithm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3ECD47-D3BA-A94E-8BC4-1877BF35964C}"/>
              </a:ext>
            </a:extLst>
          </p:cNvPr>
          <p:cNvGrpSpPr/>
          <p:nvPr/>
        </p:nvGrpSpPr>
        <p:grpSpPr>
          <a:xfrm>
            <a:off x="7689489" y="1443776"/>
            <a:ext cx="3839519" cy="4484039"/>
            <a:chOff x="6980881" y="1303753"/>
            <a:chExt cx="3839519" cy="4484039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407B530-FF8D-314D-B40F-9AB1C7A37105}"/>
                </a:ext>
              </a:extLst>
            </p:cNvPr>
            <p:cNvSpPr/>
            <p:nvPr/>
          </p:nvSpPr>
          <p:spPr>
            <a:xfrm>
              <a:off x="8062913" y="1303753"/>
              <a:ext cx="2757487" cy="64294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" pitchFamily="2" charset="0"/>
                </a:rPr>
                <a:t>Initialize Q-table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1BCF884-9E5D-0347-89A0-2BD2C5F05C1D}"/>
                </a:ext>
              </a:extLst>
            </p:cNvPr>
            <p:cNvSpPr/>
            <p:nvPr/>
          </p:nvSpPr>
          <p:spPr>
            <a:xfrm>
              <a:off x="8062913" y="2273569"/>
              <a:ext cx="2757487" cy="64294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" pitchFamily="2" charset="0"/>
                </a:rPr>
                <a:t>Choose an action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AE0770A-506B-8048-BC7B-65CC3E58B6B1}"/>
                </a:ext>
              </a:extLst>
            </p:cNvPr>
            <p:cNvSpPr/>
            <p:nvPr/>
          </p:nvSpPr>
          <p:spPr>
            <a:xfrm>
              <a:off x="8062913" y="3230663"/>
              <a:ext cx="2757487" cy="64294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" pitchFamily="2" charset="0"/>
                </a:rPr>
                <a:t>Perform an action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73689D7-3E60-364C-9AFA-2E17424799CB}"/>
                </a:ext>
              </a:extLst>
            </p:cNvPr>
            <p:cNvSpPr/>
            <p:nvPr/>
          </p:nvSpPr>
          <p:spPr>
            <a:xfrm>
              <a:off x="8062913" y="4187757"/>
              <a:ext cx="2757487" cy="64294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" pitchFamily="2" charset="0"/>
                </a:rPr>
                <a:t>Measure the reward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ED749DF-07FF-4844-9716-B2903EA10B69}"/>
                </a:ext>
              </a:extLst>
            </p:cNvPr>
            <p:cNvSpPr/>
            <p:nvPr/>
          </p:nvSpPr>
          <p:spPr>
            <a:xfrm>
              <a:off x="8062913" y="5144851"/>
              <a:ext cx="2757487" cy="64294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" pitchFamily="2" charset="0"/>
                </a:rPr>
                <a:t>Update Q-table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812F6DA0-612D-CF40-94F4-3618412DF36E}"/>
                </a:ext>
              </a:extLst>
            </p:cNvPr>
            <p:cNvCxnSpPr>
              <a:stCxn id="41" idx="1"/>
              <a:endCxn id="38" idx="1"/>
            </p:cNvCxnSpPr>
            <p:nvPr/>
          </p:nvCxnSpPr>
          <p:spPr>
            <a:xfrm rot="10800000">
              <a:off x="8062913" y="2595040"/>
              <a:ext cx="12700" cy="2871282"/>
            </a:xfrm>
            <a:prstGeom prst="bentConnector3">
              <a:avLst>
                <a:gd name="adj1" fmla="val 540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FBB122C-EAF4-7A42-AE36-7ADA7BEB73D4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9441657" y="1946694"/>
              <a:ext cx="0" cy="3268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6D9DAFE-594A-E842-943F-C1E0FB132B8B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9441657" y="2916510"/>
              <a:ext cx="0" cy="3141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BB74DE1-C8F0-DB48-905E-3B2F46FCEAB2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9441657" y="3873604"/>
              <a:ext cx="0" cy="3141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41E33E-1545-DA4D-A5B8-05B0E0303E89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9441657" y="4830698"/>
              <a:ext cx="0" cy="3141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D824ED3-4B38-C44A-AF6B-B9309523069D}"/>
                </a:ext>
              </a:extLst>
            </p:cNvPr>
            <p:cNvSpPr txBox="1"/>
            <p:nvPr/>
          </p:nvSpPr>
          <p:spPr>
            <a:xfrm rot="16200000">
              <a:off x="5604062" y="3860738"/>
              <a:ext cx="315374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Times" pitchFamily="2" charset="0"/>
                </a:rPr>
                <a:t>Until the Q values converges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E14DE0CF-C126-044E-B2D6-F206367AACB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82200175"/>
                  </p:ext>
                </p:extLst>
              </p:nvPr>
            </p:nvGraphicFramePr>
            <p:xfrm>
              <a:off x="1185048" y="1443776"/>
              <a:ext cx="5992118" cy="41737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E14DE0CF-C126-044E-B2D6-F206367AACB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82200175"/>
                  </p:ext>
                </p:extLst>
              </p:nvPr>
            </p:nvGraphicFramePr>
            <p:xfrm>
              <a:off x="1185048" y="1443776"/>
              <a:ext cx="5992118" cy="41737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989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{778CDF3C-E99C-E644-9DE6-9000FEF6191D}tf10001072</Template>
  <TotalTime>2273</TotalTime>
  <Words>1211</Words>
  <Application>Microsoft Macintosh PowerPoint</Application>
  <PresentationFormat>Widescreen</PresentationFormat>
  <Paragraphs>341</Paragraphs>
  <Slides>38</Slides>
  <Notes>21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Calibri</vt:lpstr>
      <vt:lpstr>Cambria Math</vt:lpstr>
      <vt:lpstr>Franklin Gothic Book</vt:lpstr>
      <vt:lpstr>Times</vt:lpstr>
      <vt:lpstr>Crop</vt:lpstr>
      <vt:lpstr>Tic-tac-toe by q-learning</vt:lpstr>
      <vt:lpstr>OVERVIEW</vt:lpstr>
      <vt:lpstr>PROBLEM STATEMENT</vt:lpstr>
      <vt:lpstr>TIC TAC TOE</vt:lpstr>
      <vt:lpstr>Components Of TIC TAC TOE Model</vt:lpstr>
      <vt:lpstr>Components Of TIC TAC TOE Model</vt:lpstr>
      <vt:lpstr>Components Of TIC TAC TOE Model</vt:lpstr>
      <vt:lpstr>Components Of TIC TAC TOE Model</vt:lpstr>
      <vt:lpstr>Q learning algorithm</vt:lpstr>
      <vt:lpstr>UPDATES</vt:lpstr>
      <vt:lpstr>Epsilon Greedy Strategy</vt:lpstr>
      <vt:lpstr>Notation for epsilon decay</vt:lpstr>
      <vt:lpstr>Epsilon decay</vt:lpstr>
      <vt:lpstr>Greedy epsilon versus Epsilon decay</vt:lpstr>
      <vt:lpstr>UPDATES</vt:lpstr>
      <vt:lpstr>Symmetry</vt:lpstr>
      <vt:lpstr>Change in coordinate</vt:lpstr>
      <vt:lpstr>Improvement in convergence</vt:lpstr>
      <vt:lpstr>Q value update of the existing symmetries </vt:lpstr>
      <vt:lpstr>Convergence and Q value update of the existing symmetries </vt:lpstr>
      <vt:lpstr>Q table append with all the symmetries</vt:lpstr>
      <vt:lpstr>Convergence and Q table append with all the symmetries</vt:lpstr>
      <vt:lpstr>Reducing the number of states in the Q table</vt:lpstr>
      <vt:lpstr>Challenge</vt:lpstr>
      <vt:lpstr>Performance</vt:lpstr>
      <vt:lpstr>Performance: Q player versus Q player</vt:lpstr>
      <vt:lpstr>Performance: Q player versus Random player</vt:lpstr>
      <vt:lpstr>Demonstration</vt:lpstr>
      <vt:lpstr>Expected outcome</vt:lpstr>
      <vt:lpstr>PowerPoint Presentation</vt:lpstr>
      <vt:lpstr>Demo at 200000</vt:lpstr>
      <vt:lpstr>PowerPoint Presentation</vt:lpstr>
      <vt:lpstr>Demo for 4 by 4 tic tac toe </vt:lpstr>
      <vt:lpstr>TAKE-AWAY</vt:lpstr>
      <vt:lpstr>Thank you</vt:lpstr>
      <vt:lpstr>Appendix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Rahman, Sadia</dc:creator>
  <cp:lastModifiedBy>Biswas, Bashirul Azam</cp:lastModifiedBy>
  <cp:revision>178</cp:revision>
  <dcterms:created xsi:type="dcterms:W3CDTF">2021-09-27T22:37:37Z</dcterms:created>
  <dcterms:modified xsi:type="dcterms:W3CDTF">2021-11-30T15:58:00Z</dcterms:modified>
</cp:coreProperties>
</file>